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465" r:id="rId2"/>
  </p:sldIdLst>
  <p:sldSz cx="9144000" cy="6858000" type="screen4x3"/>
  <p:notesSz cx="7315200" cy="9601200"/>
  <p:custDataLst>
    <p:tags r:id="rId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936" y="-472"/>
      </p:cViewPr>
      <p:guideLst>
        <p:guide orient="horz" pos="2160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4474" y="6553200"/>
            <a:ext cx="125953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microsep11.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489441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September 11,</a:t>
            </a:r>
            <a:r>
              <a:rPr lang="en-US" sz="1100" dirty="0" smtClean="0">
                <a:latin typeface="Comic Sans MS" pitchFamily="66" charset="0"/>
              </a:rPr>
              <a:t> 2013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5" r:id="rId2"/>
    <p:sldLayoutId id="2147483658" r:id="rId3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8"/>
          <p:cNvSpPr>
            <a:spLocks noGrp="1"/>
          </p:cNvSpPr>
          <p:nvPr>
            <p:ph type="title" sz="quarter"/>
          </p:nvPr>
        </p:nvSpPr>
        <p:spPr>
          <a:xfrm>
            <a:off x="1585788" y="301893"/>
            <a:ext cx="6567612" cy="891907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Preparation check, Sept. 11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1" y="1549400"/>
            <a:ext cx="8702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" y="1327289"/>
            <a:ext cx="898540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1</a:t>
            </a:r>
            <a:r>
              <a:rPr lang="en-US" sz="4000" dirty="0" smtClean="0">
                <a:latin typeface="Comic Sans MS" pitchFamily="66" charset="0"/>
              </a:rPr>
              <a:t>. </a:t>
            </a:r>
            <a:r>
              <a:rPr lang="en-US" sz="4000" dirty="0" smtClean="0">
                <a:latin typeface="Comic Sans MS" pitchFamily="66" charset="0"/>
              </a:rPr>
              <a:t>Giv</a:t>
            </a:r>
            <a:r>
              <a:rPr lang="en-US" sz="4000" dirty="0" smtClean="0">
                <a:latin typeface="Comic Sans MS" pitchFamily="66" charset="0"/>
              </a:rPr>
              <a:t>e the truth table for the</a:t>
            </a:r>
          </a:p>
          <a:p>
            <a:pPr algn="l"/>
            <a:r>
              <a:rPr lang="en-US" dirty="0" smtClean="0">
                <a:latin typeface="Comic Sans MS" pitchFamily="66" charset="0"/>
              </a:rPr>
              <a:t>  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 </a:t>
            </a:r>
            <a:r>
              <a:rPr lang="en-US" sz="4000" dirty="0" smtClean="0">
                <a:latin typeface="Comic Sans MS" pitchFamily="66" charset="0"/>
              </a:rPr>
              <a:t>operation.  </a:t>
            </a:r>
            <a:r>
              <a:rPr lang="en-US" sz="4000" smtClean="0">
                <a:latin typeface="Comic Sans MS" pitchFamily="66" charset="0"/>
              </a:rPr>
              <a:t>Indicate</a:t>
            </a:r>
            <a:endParaRPr lang="en-US" sz="4000" dirty="0" smtClean="0">
              <a:latin typeface="Comic Sans MS" pitchFamily="66" charset="0"/>
            </a:endParaRPr>
          </a:p>
          <a:p>
            <a:pPr algn="l"/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   which row is most controversial</a:t>
            </a:r>
            <a:r>
              <a:rPr lang="en-US" sz="4000" dirty="0" smtClean="0">
                <a:latin typeface="Comic Sans MS" pitchFamily="66" charset="0"/>
              </a:rPr>
              <a:t>.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2.  State </a:t>
            </a:r>
            <a:r>
              <a:rPr lang="en-US" sz="4000" dirty="0">
                <a:latin typeface="Comic Sans MS" pitchFamily="66" charset="0"/>
              </a:rPr>
              <a:t>a </a:t>
            </a:r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4000" dirty="0">
                <a:latin typeface="Comic Sans MS" pitchFamily="66" charset="0"/>
              </a:rPr>
              <a:t> propositional</a:t>
            </a:r>
          </a:p>
          <a:p>
            <a:pPr algn="l"/>
            <a:r>
              <a:rPr lang="en-US" sz="4000" dirty="0">
                <a:latin typeface="Comic Sans MS" pitchFamily="66" charset="0"/>
              </a:rPr>
              <a:t>     </a:t>
            </a:r>
            <a:r>
              <a:rPr lang="en-US" sz="4000" dirty="0" smtClean="0">
                <a:latin typeface="Comic Sans MS" pitchFamily="66" charset="0"/>
              </a:rPr>
              <a:t>formula.</a:t>
            </a:r>
            <a:endParaRPr lang="en-US" dirty="0" smtClean="0">
              <a:latin typeface="Comic Sans MS" pitchFamily="66" charset="0"/>
            </a:endParaRPr>
          </a:p>
          <a:p>
            <a:pPr algn="l"/>
            <a:r>
              <a:rPr lang="en-US" sz="4000" dirty="0" smtClean="0">
                <a:latin typeface="Comic Sans MS" pitchFamily="66" charset="0"/>
              </a:rPr>
              <a:t>3.  State </a:t>
            </a:r>
            <a:r>
              <a:rPr lang="en-US" sz="4000" dirty="0" smtClean="0">
                <a:latin typeface="Comic Sans MS" pitchFamily="66" charset="0"/>
              </a:rPr>
              <a:t>a formula that is neither a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sum-of-products </a:t>
            </a:r>
            <a:r>
              <a:rPr lang="en-US" sz="4000" dirty="0" smtClean="0">
                <a:latin typeface="Comic Sans MS" pitchFamily="66" charset="0"/>
              </a:rPr>
              <a:t>(disjunctive form) 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nor prod-of sums </a:t>
            </a:r>
            <a:r>
              <a:rPr lang="en-US" sz="4000" dirty="0" smtClean="0">
                <a:latin typeface="Comic Sans MS" pitchFamily="66" charset="0"/>
              </a:rPr>
              <a:t>(conjunctive) form.</a:t>
            </a:r>
            <a:endParaRPr lang="en-US" sz="40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118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7835</TotalTime>
  <Words>63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6.042 Lecture Template</vt:lpstr>
      <vt:lpstr>Preparation check, Sept. 11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667</cp:revision>
  <cp:lastPrinted>2013-09-06T22:32:39Z</cp:lastPrinted>
  <dcterms:created xsi:type="dcterms:W3CDTF">2011-02-09T15:01:58Z</dcterms:created>
  <dcterms:modified xsi:type="dcterms:W3CDTF">2013-09-11T15:31:57Z</dcterms:modified>
</cp:coreProperties>
</file>