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3"/>
  </p:notesMasterIdLst>
  <p:handoutMasterIdLst>
    <p:handoutMasterId r:id="rId4"/>
  </p:handoutMasterIdLst>
  <p:sldIdLst>
    <p:sldId id="465" r:id="rId2"/>
  </p:sldIdLst>
  <p:sldSz cx="9144000" cy="6858000" type="screen4x3"/>
  <p:notesSz cx="7315200" cy="9601200"/>
  <p:custDataLst>
    <p:tags r:id="rId6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99"/>
    <a:srgbClr val="006600"/>
    <a:srgbClr val="BB0FAB"/>
    <a:srgbClr val="C40025"/>
    <a:srgbClr val="F90B1C"/>
    <a:srgbClr val="EC0213"/>
    <a:srgbClr val="F80214"/>
    <a:srgbClr val="FF0000"/>
    <a:srgbClr val="F27122"/>
    <a:srgbClr val="E38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703" autoAdjust="0"/>
    <p:restoredTop sz="94618" autoAdjust="0"/>
  </p:normalViewPr>
  <p:slideViewPr>
    <p:cSldViewPr snapToGrid="0" showGuides="1">
      <p:cViewPr>
        <p:scale>
          <a:sx n="140" d="100"/>
          <a:sy n="140" d="100"/>
        </p:scale>
        <p:origin x="-864" y="-312"/>
      </p:cViewPr>
      <p:guideLst>
        <p:guide orient="horz" pos="2160"/>
        <p:guide pos="28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tags" Target="tags/tag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7505" y="6553200"/>
            <a:ext cx="129649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microfeb15.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7847505" y="6553200"/>
            <a:ext cx="129649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microfeb15.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7505" y="6553200"/>
            <a:ext cx="129649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microfeb15.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5" r:id="rId2"/>
    <p:sldLayoutId id="2147483658" r:id="rId3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88"/>
          <p:cNvSpPr>
            <a:spLocks noGrp="1"/>
          </p:cNvSpPr>
          <p:nvPr>
            <p:ph type="title" sz="quarter"/>
          </p:nvPr>
        </p:nvSpPr>
        <p:spPr>
          <a:xfrm>
            <a:off x="1585788" y="301893"/>
            <a:ext cx="6567612" cy="891907"/>
          </a:xfrm>
        </p:spPr>
        <p:txBody>
          <a:bodyPr/>
          <a:lstStyle/>
          <a:p>
            <a:r>
              <a:rPr lang="en-US" sz="3600" dirty="0" smtClean="0">
                <a:solidFill>
                  <a:schemeClr val="tx1"/>
                </a:solidFill>
              </a:rPr>
              <a:t>Preparation check, Sept. 13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7800" y="1378883"/>
            <a:ext cx="7436776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“</a:t>
            </a:r>
            <a:r>
              <a:rPr lang="en-US" sz="4000" dirty="0">
                <a:latin typeface="Comic Sans MS" pitchFamily="66" charset="0"/>
              </a:rPr>
              <a:t>E</a:t>
            </a:r>
            <a:r>
              <a:rPr lang="en-US" sz="4000" dirty="0" smtClean="0">
                <a:latin typeface="Comic Sans MS" pitchFamily="66" charset="0"/>
              </a:rPr>
              <a:t>very American has a dream”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can translate into a predicate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formula as either of</a:t>
            </a:r>
          </a:p>
          <a:p>
            <a:pPr algn="l"/>
            <a:endParaRPr lang="en-US" sz="4000" dirty="0" smtClean="0">
              <a:latin typeface="Comic Sans MS" pitchFamily="66" charset="0"/>
            </a:endParaRPr>
          </a:p>
          <a:p>
            <a:pPr algn="l"/>
            <a:endParaRPr lang="en-US" sz="4000" dirty="0" smtClean="0">
              <a:latin typeface="Comic Sans MS" pitchFamily="66" charset="0"/>
            </a:endParaRPr>
          </a:p>
          <a:p>
            <a:pPr algn="l"/>
            <a:r>
              <a:rPr lang="en-US" sz="4000" dirty="0" smtClean="0">
                <a:latin typeface="Comic Sans MS" pitchFamily="66" charset="0"/>
              </a:rPr>
              <a:t>Briefly explain the different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meanings of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1.</a:t>
            </a:r>
            <a:r>
              <a:rPr lang="en-US" sz="4000" dirty="0" smtClean="0">
                <a:latin typeface="Comic Sans MS" pitchFamily="66" charset="0"/>
              </a:rPr>
              <a:t> &amp;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2.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 </a:t>
            </a:r>
            <a:endParaRPr lang="en-US" sz="4000" dirty="0" smtClean="0">
              <a:latin typeface="Comic Sans MS" pitchFamily="66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8882228"/>
              </p:ext>
            </p:extLst>
          </p:nvPr>
        </p:nvGraphicFramePr>
        <p:xfrm>
          <a:off x="652682" y="3436938"/>
          <a:ext cx="8188325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3" imgW="2768600" imgH="457200" progId="Equation.DSMT4">
                  <p:embed/>
                </p:oleObj>
              </mc:Choice>
              <mc:Fallback>
                <p:oleObj name="Equation" r:id="rId3" imgW="27686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2682" y="3436938"/>
                        <a:ext cx="8188325" cy="1352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611818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8112</TotalTime>
  <Words>33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6.042 Lecture Template</vt:lpstr>
      <vt:lpstr>MathType 6.0 Equation</vt:lpstr>
      <vt:lpstr>Preparation check, Sept. 13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672</cp:revision>
  <cp:lastPrinted>2013-09-06T22:32:39Z</cp:lastPrinted>
  <dcterms:created xsi:type="dcterms:W3CDTF">2011-02-09T15:01:58Z</dcterms:created>
  <dcterms:modified xsi:type="dcterms:W3CDTF">2013-09-13T14:45:38Z</dcterms:modified>
</cp:coreProperties>
</file>