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2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4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FE96D-0FC5-4DA4-ACDB-09680EAB646D}" type="datetimeFigureOut">
              <a:rPr lang="en-US" smtClean="0"/>
              <a:t>9/23/2013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C4B8-F016-4C48-A94D-89CE1934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8"/>
          <p:cNvSpPr txBox="1">
            <a:spLocks/>
          </p:cNvSpPr>
          <p:nvPr/>
        </p:nvSpPr>
        <p:spPr bwMode="auto">
          <a:xfrm>
            <a:off x="1585787" y="301893"/>
            <a:ext cx="6567612" cy="89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Preparation check, Sept. 25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9" y="1470164"/>
            <a:ext cx="88925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What was the preserved invariant in the diagonal robot example?</a:t>
            </a:r>
          </a:p>
          <a:p>
            <a:pPr marL="742950" indent="-7429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In the fast exponentiation procedure, what properties of the derived variable </a:t>
            </a:r>
            <a:r>
              <a:rPr lang="en-US" sz="4000" i="1" dirty="0">
                <a:solidFill>
                  <a:srgbClr val="000000"/>
                </a:solidFill>
                <a:latin typeface="Comic Sans MS" pitchFamily="66" charset="0"/>
              </a:rPr>
              <a:t>z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allowed us to confirm termination?</a:t>
            </a:r>
          </a:p>
        </p:txBody>
      </p:sp>
    </p:spTree>
    <p:extLst>
      <p:ext uri="{BB962C8B-B14F-4D97-AF65-F5344CB8AC3E}">
        <p14:creationId xmlns:p14="http://schemas.microsoft.com/office/powerpoint/2010/main" val="26368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1</cp:revision>
  <dcterms:created xsi:type="dcterms:W3CDTF">2013-09-23T20:58:14Z</dcterms:created>
  <dcterms:modified xsi:type="dcterms:W3CDTF">2013-09-23T21:01:16Z</dcterms:modified>
</cp:coreProperties>
</file>