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20" y="-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E96D-0FC5-4DA4-ACDB-09680EAB646D}" type="datetimeFigureOut">
              <a:rPr lang="en-US" smtClean="0"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8"/>
          <p:cNvSpPr txBox="1">
            <a:spLocks/>
          </p:cNvSpPr>
          <p:nvPr/>
        </p:nvSpPr>
        <p:spPr bwMode="auto">
          <a:xfrm>
            <a:off x="1585787" y="301893"/>
            <a:ext cx="6567612" cy="89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Preparation check, Sept. 27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73" y="1295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Provide a simple recursive definition of the set	</a:t>
            </a: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your definition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ambiguous? Briefly explain.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93709"/>
              </p:ext>
            </p:extLst>
          </p:nvPr>
        </p:nvGraphicFramePr>
        <p:xfrm>
          <a:off x="1905000" y="2743200"/>
          <a:ext cx="436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70000" imgH="319680" progId="Equation.DSMT4">
                  <p:embed/>
                </p:oleObj>
              </mc:Choice>
              <mc:Fallback>
                <p:oleObj name="Equation" r:id="rId3" imgW="1170000" imgH="319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3608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4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Albert R Meyer</cp:lastModifiedBy>
  <cp:revision>6</cp:revision>
  <dcterms:created xsi:type="dcterms:W3CDTF">2013-09-23T20:58:14Z</dcterms:created>
  <dcterms:modified xsi:type="dcterms:W3CDTF">2013-09-27T04:36:56Z</dcterms:modified>
</cp:coreProperties>
</file>