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465" r:id="rId2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840" y="-112"/>
      </p:cViewPr>
      <p:guideLst>
        <p:guide orient="horz" pos="2160"/>
        <p:guide pos="26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9108" y="6553200"/>
            <a:ext cx="12148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microsep6.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448527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September 6,</a:t>
            </a:r>
            <a:r>
              <a:rPr lang="en-US" sz="1100" dirty="0" smtClean="0">
                <a:latin typeface="Comic Sans MS" pitchFamily="66" charset="0"/>
              </a:rPr>
              <a:t> 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5" r:id="rId2"/>
    <p:sldLayoutId id="2147483658" r:id="rId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8"/>
          <p:cNvSpPr>
            <a:spLocks noGrp="1"/>
          </p:cNvSpPr>
          <p:nvPr>
            <p:ph type="title" sz="quarter"/>
          </p:nvPr>
        </p:nvSpPr>
        <p:spPr>
          <a:xfrm>
            <a:off x="1585788" y="301893"/>
            <a:ext cx="6567612" cy="891907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Preparation check, Sept. </a:t>
            </a:r>
            <a:r>
              <a:rPr lang="en-US" sz="3600" dirty="0" smtClean="0">
                <a:solidFill>
                  <a:schemeClr val="tx1"/>
                </a:solidFill>
              </a:rPr>
              <a:t>6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1" y="1549400"/>
            <a:ext cx="8702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0200" y="1409700"/>
            <a:ext cx="847244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1.  How do the notes/videos define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    “proposition”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2. Name 2 methods of proof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    described in Chap. 1.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3.  For what problem does Prof.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     Meyer claim the answer is on</a:t>
            </a:r>
          </a:p>
          <a:p>
            <a:pPr algn="l"/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   his table?</a:t>
            </a:r>
          </a:p>
        </p:txBody>
      </p:sp>
    </p:spTree>
    <p:extLst>
      <p:ext uri="{BB962C8B-B14F-4D97-AF65-F5344CB8AC3E}">
        <p14:creationId xmlns:p14="http://schemas.microsoft.com/office/powerpoint/2010/main" val="1526118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7818</TotalTime>
  <Words>52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6.042 Lecture Template</vt:lpstr>
      <vt:lpstr>Preparation check, Sept. 6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663</cp:revision>
  <cp:lastPrinted>2013-09-06T22:32:39Z</cp:lastPrinted>
  <dcterms:created xsi:type="dcterms:W3CDTF">2011-02-09T15:01:58Z</dcterms:created>
  <dcterms:modified xsi:type="dcterms:W3CDTF">2013-09-08T16:59:11Z</dcterms:modified>
</cp:coreProperties>
</file>