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85" d="100"/>
          <a:sy n="85" d="100"/>
        </p:scale>
        <p:origin x="-1024" y="-104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72DCD-3CEB-9B49-8B20-4043421F4098}" type="datetimeFigureOut">
              <a:rPr lang="en-US" smtClean="0"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3FB5C-F11E-DF42-8A12-F6D2475D2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31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72DCD-3CEB-9B49-8B20-4043421F4098}" type="datetimeFigureOut">
              <a:rPr lang="en-US" smtClean="0"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3FB5C-F11E-DF42-8A12-F6D2475D2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37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72DCD-3CEB-9B49-8B20-4043421F4098}" type="datetimeFigureOut">
              <a:rPr lang="en-US" smtClean="0"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3FB5C-F11E-DF42-8A12-F6D2475D2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99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72DCD-3CEB-9B49-8B20-4043421F4098}" type="datetimeFigureOut">
              <a:rPr lang="en-US" smtClean="0"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3FB5C-F11E-DF42-8A12-F6D2475D2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0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72DCD-3CEB-9B49-8B20-4043421F4098}" type="datetimeFigureOut">
              <a:rPr lang="en-US" smtClean="0"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3FB5C-F11E-DF42-8A12-F6D2475D2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72DCD-3CEB-9B49-8B20-4043421F4098}" type="datetimeFigureOut">
              <a:rPr lang="en-US" smtClean="0"/>
              <a:t>10/17/13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3FB5C-F11E-DF42-8A12-F6D2475D2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65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72DCD-3CEB-9B49-8B20-4043421F4098}" type="datetimeFigureOut">
              <a:rPr lang="en-US" smtClean="0"/>
              <a:t>10/17/13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3FB5C-F11E-DF42-8A12-F6D2475D2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41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72DCD-3CEB-9B49-8B20-4043421F4098}" type="datetimeFigureOut">
              <a:rPr lang="en-US" smtClean="0"/>
              <a:t>10/17/13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3FB5C-F11E-DF42-8A12-F6D2475D2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881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72DCD-3CEB-9B49-8B20-4043421F4098}" type="datetimeFigureOut">
              <a:rPr lang="en-US" smtClean="0"/>
              <a:t>10/17/13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3FB5C-F11E-DF42-8A12-F6D2475D2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79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72DCD-3CEB-9B49-8B20-4043421F4098}" type="datetimeFigureOut">
              <a:rPr lang="en-US" smtClean="0"/>
              <a:t>10/17/13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3FB5C-F11E-DF42-8A12-F6D2475D2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65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72DCD-3CEB-9B49-8B20-4043421F4098}" type="datetimeFigureOut">
              <a:rPr lang="en-US" smtClean="0"/>
              <a:t>10/17/13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3FB5C-F11E-DF42-8A12-F6D2475D2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00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72DCD-3CEB-9B49-8B20-4043421F4098}" type="datetimeFigureOut">
              <a:rPr lang="en-US" smtClean="0"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3FB5C-F11E-DF42-8A12-F6D2475D2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996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/>
          <p:cNvSpPr txBox="1"/>
          <p:nvPr/>
        </p:nvSpPr>
        <p:spPr>
          <a:xfrm>
            <a:off x="192374" y="1364197"/>
            <a:ext cx="8832566" cy="4154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400" dirty="0" smtClean="0">
                <a:latin typeface="Comic Sans MS"/>
                <a:cs typeface="Comic Sans MS"/>
              </a:rPr>
              <a:t>What is</a:t>
            </a:r>
          </a:p>
          <a:p>
            <a:pPr marL="742950" indent="-742950">
              <a:buFont typeface="+mj-lt"/>
              <a:buAutoNum type="alphaLcParenR"/>
            </a:pPr>
            <a:r>
              <a:rPr lang="en-US" sz="4400" dirty="0" smtClean="0">
                <a:latin typeface="Comic Sans MS"/>
                <a:cs typeface="Comic Sans MS"/>
              </a:rPr>
              <a:t>a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reflexive</a:t>
            </a:r>
            <a:r>
              <a:rPr lang="en-US" sz="4400" dirty="0" smtClean="0">
                <a:latin typeface="Comic Sans MS"/>
                <a:cs typeface="Comic Sans MS"/>
              </a:rPr>
              <a:t> binary relation?</a:t>
            </a:r>
          </a:p>
          <a:p>
            <a:pPr marL="742950" indent="-742950">
              <a:buFont typeface="+mj-lt"/>
              <a:buAutoNum type="alphaLcParenR"/>
            </a:pPr>
            <a:r>
              <a:rPr lang="en-US" sz="4400" dirty="0" smtClean="0">
                <a:latin typeface="Comic Sans MS"/>
                <a:cs typeface="Comic Sans MS"/>
              </a:rPr>
              <a:t>an </a:t>
            </a:r>
            <a:r>
              <a:rPr lang="en-US" sz="4400" dirty="0" err="1" smtClean="0">
                <a:solidFill>
                  <a:srgbClr val="FF0000"/>
                </a:solidFill>
                <a:latin typeface="Comic Sans MS"/>
                <a:cs typeface="Comic Sans MS"/>
              </a:rPr>
              <a:t>ir</a:t>
            </a:r>
            <a:r>
              <a:rPr lang="en-US" sz="4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reflexive</a:t>
            </a:r>
            <a:r>
              <a:rPr lang="en-US" sz="4400" dirty="0" smtClean="0">
                <a:latin typeface="Comic Sans MS"/>
                <a:cs typeface="Comic Sans MS"/>
              </a:rPr>
              <a:t> </a:t>
            </a:r>
            <a:r>
              <a:rPr lang="en-US" sz="4400" dirty="0">
                <a:latin typeface="Comic Sans MS"/>
                <a:cs typeface="Comic Sans MS"/>
              </a:rPr>
              <a:t>binary relation</a:t>
            </a:r>
            <a:r>
              <a:rPr lang="en-US" sz="4400" dirty="0" smtClean="0">
                <a:latin typeface="Comic Sans MS"/>
                <a:cs typeface="Comic Sans MS"/>
              </a:rPr>
              <a:t>?</a:t>
            </a:r>
          </a:p>
          <a:p>
            <a:pPr marL="742950" indent="-742950">
              <a:buFont typeface="+mj-lt"/>
              <a:buAutoNum type="arabicPeriod" startAt="2"/>
            </a:pPr>
            <a:r>
              <a:rPr lang="en-US" sz="4400" dirty="0" smtClean="0">
                <a:latin typeface="Comic Sans MS"/>
                <a:cs typeface="Comic Sans MS"/>
              </a:rPr>
              <a:t>Name and define two more </a:t>
            </a:r>
          </a:p>
          <a:p>
            <a:r>
              <a:rPr lang="en-US" sz="4400" dirty="0" smtClean="0">
                <a:latin typeface="Comic Sans MS"/>
                <a:cs typeface="Comic Sans MS"/>
              </a:rPr>
              <a:t>     properties of binary relations</a:t>
            </a:r>
          </a:p>
          <a:p>
            <a:r>
              <a:rPr lang="en-US" sz="4400" dirty="0">
                <a:latin typeface="Comic Sans MS"/>
                <a:cs typeface="Comic Sans MS"/>
              </a:rPr>
              <a:t> </a:t>
            </a:r>
            <a:r>
              <a:rPr lang="en-US" sz="4400" dirty="0" smtClean="0">
                <a:latin typeface="Comic Sans MS"/>
                <a:cs typeface="Comic Sans MS"/>
              </a:rPr>
              <a:t>    given in today’s reading.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206405" y="183043"/>
            <a:ext cx="48288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Prep check 10.18.13</a:t>
            </a:r>
            <a:endParaRPr lang="en-US" sz="40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266846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31</Words>
  <Application>Microsoft Macintosh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R Meyer</dc:creator>
  <cp:lastModifiedBy>Albert R Meyer</cp:lastModifiedBy>
  <cp:revision>6</cp:revision>
  <dcterms:created xsi:type="dcterms:W3CDTF">2013-10-16T02:29:54Z</dcterms:created>
  <dcterms:modified xsi:type="dcterms:W3CDTF">2013-10-18T02:03:29Z</dcterms:modified>
</cp:coreProperties>
</file>