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5" d="100"/>
          <a:sy n="85" d="100"/>
        </p:scale>
        <p:origin x="-1024" y="-104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3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3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9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0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6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4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8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7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6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0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72DCD-3CEB-9B49-8B20-4043421F4098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9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117669" y="1543489"/>
            <a:ext cx="899477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/>
                <a:cs typeface="Comic Sans MS"/>
              </a:rPr>
              <a:t>Give an example of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6000" dirty="0" smtClean="0">
                <a:latin typeface="Comic Sans MS"/>
                <a:cs typeface="Comic Sans MS"/>
              </a:rPr>
              <a:t>a strict partial order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6000" dirty="0" smtClean="0">
                <a:latin typeface="Comic Sans MS"/>
                <a:cs typeface="Comic Sans MS"/>
              </a:rPr>
              <a:t>a weak partial order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6000" dirty="0" smtClean="0">
                <a:latin typeface="Comic Sans MS"/>
                <a:cs typeface="Comic Sans MS"/>
              </a:rPr>
              <a:t>an equivalence relation</a:t>
            </a:r>
            <a:endParaRPr lang="en-US" sz="6000" dirty="0" smtClean="0">
              <a:latin typeface="Comic Sans MS"/>
              <a:cs typeface="Comic Sans M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06405" y="183043"/>
            <a:ext cx="482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Prep check 10.18.13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6684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 Meyer</dc:creator>
  <cp:lastModifiedBy>Albert R Meyer</cp:lastModifiedBy>
  <cp:revision>7</cp:revision>
  <dcterms:created xsi:type="dcterms:W3CDTF">2013-10-16T02:29:54Z</dcterms:created>
  <dcterms:modified xsi:type="dcterms:W3CDTF">2013-10-18T02:21:00Z</dcterms:modified>
</cp:coreProperties>
</file>