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6858000" type="screen4x3"/>
  <p:notesSz cx="7315200" cy="9601200"/>
  <p:custDataLst>
    <p:tags r:id="rId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584" y="64"/>
      </p:cViewPr>
      <p:guideLst>
        <p:guide orient="horz" pos="2024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7505" y="6553200"/>
            <a:ext cx="129649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microfeb15.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4474" y="6553200"/>
            <a:ext cx="12595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microsep11.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56505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October 23,</a:t>
            </a:r>
            <a:r>
              <a:rPr lang="en-US" sz="1100" dirty="0" smtClean="0">
                <a:latin typeface="Comic Sans MS" pitchFamily="66" charset="0"/>
              </a:rPr>
              <a:t> </a:t>
            </a:r>
            <a:r>
              <a:rPr lang="en-US" sz="1100" dirty="0" smtClean="0">
                <a:latin typeface="Comic Sans MS" pitchFamily="66" charset="0"/>
              </a:rPr>
              <a:t>2013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58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88"/>
          <p:cNvSpPr>
            <a:spLocks noGrp="1"/>
          </p:cNvSpPr>
          <p:nvPr>
            <p:ph type="title" sz="quarter"/>
          </p:nvPr>
        </p:nvSpPr>
        <p:spPr>
          <a:xfrm>
            <a:off x="1585788" y="301893"/>
            <a:ext cx="6567612" cy="891907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Preparation check, Oct. </a:t>
            </a:r>
            <a:r>
              <a:rPr lang="en-US" sz="3600" smtClean="0">
                <a:solidFill>
                  <a:schemeClr val="tx1"/>
                </a:solidFill>
              </a:rPr>
              <a:t>2</a:t>
            </a:r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1" y="1549400"/>
            <a:ext cx="8702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400" dirty="0" smtClean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700" y="1835289"/>
            <a:ext cx="854658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1. In a stable matching problem,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    what </a:t>
            </a:r>
            <a:r>
              <a:rPr lang="en-US" sz="4000" dirty="0">
                <a:latin typeface="Comic Sans MS" pitchFamily="66" charset="0"/>
              </a:rPr>
              <a:t>is a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rogue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couple</a:t>
            </a:r>
            <a:r>
              <a:rPr lang="en-US" sz="4000" dirty="0" smtClean="0">
                <a:latin typeface="Comic Sans MS" pitchFamily="66" charset="0"/>
              </a:rPr>
              <a:t>?</a:t>
            </a:r>
            <a:endParaRPr lang="en-US" sz="4000" dirty="0" smtClean="0">
              <a:latin typeface="Comic Sans MS" pitchFamily="66" charset="0"/>
            </a:endParaRPr>
          </a:p>
          <a:p>
            <a:pPr algn="l">
              <a:lnSpc>
                <a:spcPct val="140000"/>
              </a:lnSpc>
            </a:pPr>
            <a:r>
              <a:rPr lang="en-US" sz="4000" dirty="0" smtClean="0">
                <a:latin typeface="Comic Sans MS" pitchFamily="66" charset="0"/>
              </a:rPr>
              <a:t>2. </a:t>
            </a:r>
            <a:r>
              <a:rPr lang="en-US" sz="4000" dirty="0" smtClean="0">
                <a:latin typeface="Comic Sans MS" pitchFamily="66" charset="0"/>
              </a:rPr>
              <a:t>In a bipartite matching problem,</a:t>
            </a:r>
          </a:p>
          <a:p>
            <a:pPr algn="l"/>
            <a:r>
              <a:rPr lang="en-US" sz="4000" dirty="0" smtClean="0">
                <a:latin typeface="Comic Sans MS" pitchFamily="66" charset="0"/>
              </a:rPr>
              <a:t>    what is a </a:t>
            </a:r>
            <a:r>
              <a:rPr lang="en-US" sz="4000" dirty="0" smtClean="0">
                <a:solidFill>
                  <a:srgbClr val="0000E5"/>
                </a:solidFill>
                <a:latin typeface="Comic Sans MS" pitchFamily="66" charset="0"/>
              </a:rPr>
              <a:t>bottleneck</a:t>
            </a:r>
            <a:r>
              <a:rPr lang="en-US" sz="4000" dirty="0" smtClean="0">
                <a:latin typeface="Comic Sans MS" pitchFamily="66" charset="0"/>
              </a:rPr>
              <a:t>?</a:t>
            </a:r>
            <a:endParaRPr lang="en-US" sz="4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18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7849</TotalTime>
  <Words>35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6.042 Lecture Template</vt:lpstr>
      <vt:lpstr>Preparation check, Oct. 23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671</cp:revision>
  <cp:lastPrinted>2013-09-06T22:32:39Z</cp:lastPrinted>
  <dcterms:created xsi:type="dcterms:W3CDTF">2011-02-09T15:01:58Z</dcterms:created>
  <dcterms:modified xsi:type="dcterms:W3CDTF">2013-10-20T13:00:05Z</dcterms:modified>
</cp:coreProperties>
</file>