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584" y="272"/>
      </p:cViewPr>
      <p:guideLst>
        <p:guide orient="horz" pos="2024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1435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October25,</a:t>
            </a:r>
            <a:r>
              <a:rPr lang="en-US" sz="110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1280988" y="251093"/>
            <a:ext cx="6567612" cy="89190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Preparation check, Oct. 25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468" y="1221449"/>
            <a:ext cx="7903876" cy="5119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1. A graph with maximum degree</a:t>
            </a:r>
          </a:p>
          <a:p>
            <a:pPr algn="l">
              <a:lnSpc>
                <a:spcPct val="120000"/>
              </a:lnSpc>
            </a:pPr>
            <a:r>
              <a:rPr lang="en-US" sz="4000" dirty="0" smtClean="0">
                <a:latin typeface="Comic Sans MS" pitchFamily="66" charset="0"/>
              </a:rPr>
              <a:t>    9 is _____ -colorable.</a:t>
            </a:r>
          </a:p>
          <a:p>
            <a:pPr algn="l">
              <a:lnSpc>
                <a:spcPct val="120000"/>
              </a:lnSpc>
            </a:pPr>
            <a:r>
              <a:rPr lang="en-US" sz="4000" dirty="0" smtClean="0">
                <a:latin typeface="Comic Sans MS" pitchFamily="66" charset="0"/>
              </a:rPr>
              <a:t>2. An </a:t>
            </a:r>
            <a:r>
              <a:rPr lang="en-US" sz="4000" dirty="0">
                <a:latin typeface="Comic Sans MS" pitchFamily="66" charset="0"/>
              </a:rPr>
              <a:t>even-length closed cycle </a:t>
            </a:r>
          </a:p>
          <a:p>
            <a:pPr algn="l">
              <a:lnSpc>
                <a:spcPct val="120000"/>
              </a:lnSpc>
            </a:pPr>
            <a:r>
              <a:rPr lang="en-US" sz="4000" dirty="0" smtClean="0">
                <a:latin typeface="Comic Sans MS" pitchFamily="66" charset="0"/>
              </a:rPr>
              <a:t>     is </a:t>
            </a:r>
            <a:r>
              <a:rPr lang="en-US" sz="4000" dirty="0">
                <a:latin typeface="Comic Sans MS" pitchFamily="66" charset="0"/>
              </a:rPr>
              <a:t>___ -</a:t>
            </a:r>
            <a:r>
              <a:rPr lang="en-US" sz="4000" dirty="0" smtClean="0">
                <a:latin typeface="Comic Sans MS" pitchFamily="66" charset="0"/>
              </a:rPr>
              <a:t>colorable.</a:t>
            </a:r>
          </a:p>
          <a:p>
            <a:pPr algn="l">
              <a:lnSpc>
                <a:spcPct val="120000"/>
              </a:lnSpc>
            </a:pPr>
            <a:r>
              <a:rPr lang="en-US" sz="4000" dirty="0" smtClean="0">
                <a:latin typeface="Comic Sans MS" pitchFamily="66" charset="0"/>
              </a:rPr>
              <a:t>3.  A positive length cycle is</a:t>
            </a:r>
          </a:p>
          <a:p>
            <a:pPr algn="l">
              <a:lnSpc>
                <a:spcPct val="120000"/>
              </a:lnSpc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   ___-edge &amp; ___-vertex</a:t>
            </a:r>
          </a:p>
          <a:p>
            <a:pPr algn="l">
              <a:lnSpc>
                <a:spcPct val="120000"/>
              </a:lnSpc>
            </a:pPr>
            <a:r>
              <a:rPr lang="en-US" sz="4000" dirty="0" smtClean="0">
                <a:latin typeface="Comic Sans MS" pitchFamily="66" charset="0"/>
              </a:rPr>
              <a:t>     connected.</a:t>
            </a: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7868</TotalTime>
  <Words>52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Preparation check, Oct. 25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675</cp:revision>
  <cp:lastPrinted>2013-09-06T22:32:39Z</cp:lastPrinted>
  <dcterms:created xsi:type="dcterms:W3CDTF">2011-02-09T15:01:58Z</dcterms:created>
  <dcterms:modified xsi:type="dcterms:W3CDTF">2013-10-20T12:50:09Z</dcterms:modified>
</cp:coreProperties>
</file>