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90" d="100"/>
          <a:sy n="90" d="100"/>
        </p:scale>
        <p:origin x="-872" y="-56"/>
      </p:cViewPr>
      <p:guideLst>
        <p:guide orient="horz" pos="2024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56505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October 30,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1280988" y="251093"/>
            <a:ext cx="6567612" cy="89190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Preparation check, </a:t>
            </a:r>
            <a:r>
              <a:rPr lang="en-US" sz="3600" dirty="0" smtClean="0">
                <a:solidFill>
                  <a:schemeClr val="tx1"/>
                </a:solidFill>
              </a:rPr>
              <a:t>Oct. </a:t>
            </a:r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88" y="1199447"/>
            <a:ext cx="83976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1.</a:t>
            </a:r>
          </a:p>
          <a:p>
            <a:pPr algn="l"/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2.</a:t>
            </a:r>
          </a:p>
          <a:p>
            <a:pPr algn="l"/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3. </a:t>
            </a:r>
            <a:r>
              <a:rPr lang="en-US" sz="4400" smtClean="0">
                <a:latin typeface="Comic Sans MS" pitchFamily="66" charset="0"/>
              </a:rPr>
              <a:t>Stirling’s</a:t>
            </a:r>
            <a:r>
              <a:rPr lang="en-US" sz="4400" dirty="0" smtClean="0">
                <a:latin typeface="Comic Sans MS" pitchFamily="66" charset="0"/>
              </a:rPr>
              <a:t> formula gives what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kind of approximation to what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quantity?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061200"/>
              </p:ext>
            </p:extLst>
          </p:nvPr>
        </p:nvGraphicFramePr>
        <p:xfrm>
          <a:off x="1375836" y="876478"/>
          <a:ext cx="4008438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092200" imgH="330200" progId="Equation.DSMT4">
                  <p:embed/>
                </p:oleObj>
              </mc:Choice>
              <mc:Fallback>
                <p:oleObj name="Equation" r:id="rId4" imgW="1092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5836" y="876478"/>
                        <a:ext cx="4008438" cy="121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504681"/>
              </p:ext>
            </p:extLst>
          </p:nvPr>
        </p:nvGraphicFramePr>
        <p:xfrm>
          <a:off x="1276350" y="2227616"/>
          <a:ext cx="40576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1104900" imgH="330200" progId="Equation.DSMT4">
                  <p:embed/>
                </p:oleObj>
              </mc:Choice>
              <mc:Fallback>
                <p:oleObj name="Equation" r:id="rId6" imgW="1104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6350" y="2227616"/>
                        <a:ext cx="4057650" cy="121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7896</TotalTime>
  <Words>23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MathType 6.0 Equation</vt:lpstr>
      <vt:lpstr>Preparation check, Oct. 30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682</cp:revision>
  <cp:lastPrinted>2013-09-06T22:32:39Z</cp:lastPrinted>
  <dcterms:created xsi:type="dcterms:W3CDTF">2011-02-09T15:01:58Z</dcterms:created>
  <dcterms:modified xsi:type="dcterms:W3CDTF">2013-10-30T01:21:58Z</dcterms:modified>
</cp:coreProperties>
</file>