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90" d="100"/>
          <a:sy n="90" d="100"/>
        </p:scale>
        <p:origin x="-872" y="-56"/>
      </p:cViewPr>
      <p:guideLst>
        <p:guide orient="horz" pos="2158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64150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November 1,</a:t>
            </a:r>
            <a:r>
              <a:rPr lang="en-US" sz="1100" dirty="0" smtClean="0">
                <a:latin typeface="Comic Sans MS" pitchFamily="66" charset="0"/>
              </a:rPr>
              <a:t> 2013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280988" y="2510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Nov. </a:t>
            </a:r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924" y="1334338"/>
            <a:ext cx="8583900" cy="4257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000" dirty="0">
                <a:latin typeface="Comic Sans MS" pitchFamily="66" charset="0"/>
              </a:rPr>
              <a:t>1.  What asymptotic relations hold</a:t>
            </a:r>
          </a:p>
          <a:p>
            <a:pPr algn="l">
              <a:lnSpc>
                <a:spcPct val="120000"/>
              </a:lnSpc>
            </a:pPr>
            <a:r>
              <a:rPr lang="en-US" sz="4000" dirty="0">
                <a:latin typeface="Comic Sans MS" pitchFamily="66" charset="0"/>
              </a:rPr>
              <a:t>between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?</a:t>
            </a:r>
          </a:p>
          <a:p>
            <a:pPr algn="l"/>
            <a:endParaRPr lang="en-US" sz="4000" b="1" dirty="0" smtClean="0">
              <a:latin typeface="Comic Sans MS" pitchFamily="66" charset="0"/>
            </a:endParaRPr>
          </a:p>
          <a:p>
            <a:pPr algn="l"/>
            <a:r>
              <a:rPr lang="en-US" sz="4000" dirty="0" smtClean="0">
                <a:latin typeface="Comic Sans MS" pitchFamily="66" charset="0"/>
              </a:rPr>
              <a:t>2. </a:t>
            </a:r>
            <a:r>
              <a:rPr lang="en-US" sz="4000" dirty="0" smtClean="0">
                <a:latin typeface="Comic Sans MS" pitchFamily="66" charset="0"/>
              </a:rPr>
              <a:t>Indicate which implications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hold among asymptotic equality (~),</a:t>
            </a:r>
          </a:p>
          <a:p>
            <a:pPr algn="l">
              <a:lnSpc>
                <a:spcPct val="120000"/>
              </a:lnSpc>
            </a:pPr>
            <a:r>
              <a:rPr lang="en-US" sz="4000" dirty="0" smtClean="0">
                <a:latin typeface="Comic Sans MS" pitchFamily="66" charset="0"/>
              </a:rPr>
              <a:t>big Oh, little oh, and </a:t>
            </a:r>
            <a:r>
              <a:rPr lang="en-US" sz="4000" dirty="0" smtClean="0">
                <a:latin typeface="Comic Sans MS" pitchFamily="66" charset="0"/>
              </a:rPr>
              <a:t>Theta.</a:t>
            </a: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Words>39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Nov. 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680</cp:revision>
  <cp:lastPrinted>2013-09-06T22:32:39Z</cp:lastPrinted>
  <dcterms:created xsi:type="dcterms:W3CDTF">2011-02-09T15:01:58Z</dcterms:created>
  <dcterms:modified xsi:type="dcterms:W3CDTF">2013-11-01T14:33:08Z</dcterms:modified>
</cp:coreProperties>
</file>