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3"/>
  </p:notes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184" y="-88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4CE27-CF29-A14E-B394-97F42578322C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8A2E4-FC8B-5D47-8501-EB832D3F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1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8A2E4-FC8B-5D47-8501-EB832D3FE1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472842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November </a:t>
            </a:r>
            <a:r>
              <a:rPr lang="en-US" sz="1100" baseline="0" dirty="0" smtClean="0">
                <a:latin typeface="Comic Sans MS" pitchFamily="66" charset="0"/>
              </a:rPr>
              <a:t>27,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651320" y="182880"/>
            <a:ext cx="5937120" cy="699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000000"/>
                </a:solidFill>
                <a:latin typeface="Comic Sans MS"/>
              </a:rPr>
              <a:t>Prep check, Nov </a:t>
            </a:r>
            <a:r>
              <a:rPr lang="en-US" sz="4000" b="1" dirty="0" smtClean="0">
                <a:solidFill>
                  <a:srgbClr val="000000"/>
                </a:solidFill>
                <a:latin typeface="Comic Sans MS"/>
              </a:rPr>
              <a:t>27th</a:t>
            </a:r>
            <a:endParaRPr dirty="0"/>
          </a:p>
        </p:txBody>
      </p:sp>
      <p:sp>
        <p:nvSpPr>
          <p:cNvPr id="35" name="CustomShape 2"/>
          <p:cNvSpPr/>
          <p:nvPr/>
        </p:nvSpPr>
        <p:spPr>
          <a:xfrm>
            <a:off x="106917" y="757451"/>
            <a:ext cx="8943503" cy="5646023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1.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With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daily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failure probability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4400" smtClean="0">
                <a:solidFill>
                  <a:srgbClr val="000000"/>
                </a:solidFill>
                <a:latin typeface="Comic Sans MS"/>
                <a:cs typeface="Comic Sans MS"/>
              </a:rPr>
              <a:t>expected fail time is 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10 weeks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What is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?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2. </a:t>
            </a:r>
            <a:r>
              <a:rPr lang="en-US" sz="4400" dirty="0">
                <a:latin typeface="Comic Sans MS"/>
                <a:cs typeface="Comic Sans MS"/>
              </a:rPr>
              <a:t>For </a:t>
            </a:r>
            <a:r>
              <a:rPr lang="en-US" sz="4400" dirty="0" smtClean="0">
                <a:latin typeface="Comic Sans MS"/>
                <a:cs typeface="Comic Sans MS"/>
              </a:rPr>
              <a:t>RV’s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>
                <a:latin typeface="Comic Sans MS"/>
                <a:cs typeface="Comic Sans MS"/>
              </a:rPr>
              <a:t> and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  <a:r>
              <a:rPr lang="en-US" sz="4400" dirty="0" smtClean="0">
                <a:latin typeface="Comic Sans MS"/>
                <a:cs typeface="Comic Sans MS"/>
              </a:rPr>
              <a:t> which hold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always? under </a:t>
            </a:r>
            <a:r>
              <a:rPr lang="en-US" sz="4400" dirty="0">
                <a:latin typeface="Comic Sans MS"/>
                <a:cs typeface="Comic Sans MS"/>
              </a:rPr>
              <a:t>independence? 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a</a:t>
            </a:r>
            <a:r>
              <a:rPr lang="en-US" sz="4400" dirty="0">
                <a:latin typeface="Comic Sans MS"/>
                <a:cs typeface="Comic Sans MS"/>
              </a:rPr>
              <a:t>.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E[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X • Y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]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E[X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] • E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[Y]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b</a:t>
            </a:r>
            <a:r>
              <a:rPr lang="en-US" sz="4400" dirty="0">
                <a:latin typeface="Comic Sans MS"/>
                <a:cs typeface="Comic Sans MS"/>
              </a:rPr>
              <a:t>.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[X - Y]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[X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] - E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[Y]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c</a:t>
            </a:r>
            <a:r>
              <a:rPr lang="en-US" sz="4400" dirty="0">
                <a:latin typeface="Comic Sans MS"/>
                <a:cs typeface="Comic Sans MS"/>
              </a:rPr>
              <a:t>.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E[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X/Y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[X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]/E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[Y]</a:t>
            </a:r>
          </a:p>
          <a:p>
            <a:pPr>
              <a:lnSpc>
                <a:spcPct val="100000"/>
              </a:lnSpc>
            </a:pP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96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1_6.042 Lecture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Albert R Meyer</cp:lastModifiedBy>
  <cp:revision>22</cp:revision>
  <dcterms:modified xsi:type="dcterms:W3CDTF">2013-11-27T04:28:53Z</dcterms:modified>
</cp:coreProperties>
</file>