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6743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November </a:t>
            </a:r>
            <a:r>
              <a:rPr lang="en-US" sz="1100" baseline="0" dirty="0" smtClean="0">
                <a:latin typeface="Comic Sans MS" pitchFamily="66" charset="0"/>
              </a:rPr>
              <a:t>8,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651320" y="182880"/>
            <a:ext cx="5937120" cy="699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omic Sans MS"/>
              </a:rPr>
              <a:t>Prep check, Nov 8th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317500" y="1063625"/>
            <a:ext cx="8540750" cy="477837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1.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The mapping of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a sequence of 3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distinct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digits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to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the set of those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digits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mic Sans MS"/>
              </a:rPr>
              <a:t>n-to-1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for what </a:t>
            </a:r>
            <a:r>
              <a:rPr lang="en-US" sz="3600" dirty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example, (0, 9, 2) maps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to {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0, 9, 2}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omic Sans MS"/>
              </a:rPr>
              <a:t>2.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Express the number of ways to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omic Sans MS"/>
              </a:rPr>
              <a:t>rearrange the letters in the word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/>
              </a:rPr>
              <a:t>BAGGAGE </a:t>
            </a:r>
            <a:r>
              <a:rPr lang="en-US" sz="3600" dirty="0">
                <a:solidFill>
                  <a:srgbClr val="000000"/>
                </a:solidFill>
                <a:latin typeface="Comic Sans MS"/>
              </a:rPr>
              <a:t>as a multinomial </a:t>
            </a:r>
            <a:r>
              <a:rPr lang="en-US" sz="3600">
                <a:solidFill>
                  <a:srgbClr val="000000"/>
                </a:solidFill>
                <a:latin typeface="Comic Sans MS"/>
              </a:rPr>
              <a:t>coefficient</a:t>
            </a:r>
            <a:r>
              <a:rPr lang="en-US" sz="360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1_6.042 Lecture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Albert R Meyer</cp:lastModifiedBy>
  <cp:revision>2</cp:revision>
  <dcterms:modified xsi:type="dcterms:W3CDTF">2013-11-06T01:31:56Z</dcterms:modified>
</cp:coreProperties>
</file>