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-1128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3E1233EF-15EE-0E40-8478-2A9E78D130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87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EBFA27-FFEE-4A4E-9337-E665BE02E60A}" type="slidenum">
              <a:rPr lang="en-US"/>
              <a:pPr/>
              <a:t>1</a:t>
            </a:fld>
            <a:endParaRPr lang="en-US"/>
          </a:p>
        </p:txBody>
      </p:sp>
      <p:sp>
        <p:nvSpPr>
          <p:cNvPr id="409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12/3/13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CBDE8D-E6FD-264A-8D18-A427F01A6C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3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12/3/13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7975B7-663F-B145-A363-1377B58B5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0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12/3/13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D4120B-3C0B-DF4F-A0F3-3223058877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44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12/3/13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4E3A22-BB8E-CF41-A86B-8658219675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12/3/13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09552C5-33AA-2347-90A2-7381B27593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12/3/13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4F35B1-9A48-9E44-ADEC-A47BB7A107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3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12/3/13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BB3287A-DB45-6346-A0FA-60FFC73039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6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12/3/13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7A98F6-3877-1B4C-B199-0243C1CBA7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8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12/3/13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151468-98BD-7248-8EE4-87DA3D1B52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5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12/3/13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8EF43B-C5FB-0547-92BD-60A85A78EC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6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12/3/13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66EC93-FDBC-1849-B5D9-C716141A4F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5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12/3/13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3A0542-8346-0845-AD6B-869FAD6172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1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3092" cy="2517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December 4,</a:t>
            </a:r>
            <a:r>
              <a:rPr lang="en-US" sz="110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  <p:pic>
        <p:nvPicPr>
          <p:cNvPr id="10" name="Picture 12" descr="board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2pPr>
      <a:lvl3pPr marL="1143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3pPr>
      <a:lvl4pPr marL="1600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4pPr>
      <a:lvl5pPr marL="20574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57200" rtl="0" fontAlgn="base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971550" y="425450"/>
            <a:ext cx="7188200" cy="798513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3200" b="1">
                <a:latin typeface="Comic Sans MS" charset="0"/>
              </a:rPr>
              <a:t>Preparation check, Dec. 4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28600" y="1600200"/>
            <a:ext cx="8799513" cy="5029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0" indent="0"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>
                <a:latin typeface="Comic Sans MS" charset="0"/>
              </a:rPr>
              <a:t>1. How does the Chebyshev bound change if the variance of a random variable decreases?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>
              <a:latin typeface="Comic Sans MS" charset="0"/>
            </a:endParaRPr>
          </a:p>
          <a:p>
            <a:pPr marL="0" indent="0"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>
                <a:latin typeface="Comic Sans MS" charset="0"/>
              </a:rPr>
              <a:t>2. Give an example of three random variables that are pairwise independent but not mutually independent.</a:t>
            </a:r>
          </a:p>
          <a:p>
            <a:pPr marL="0" indent="0" algn="ctr" hangingPunct="0"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4000">
              <a:latin typeface="Comic Sans MS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Microsoft YaHei"/>
      </a:majorFont>
      <a:minorFont>
        <a:latin typeface="Calibri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42</Words>
  <Application>Microsoft Macintosh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Times New Roman</vt:lpstr>
      <vt:lpstr>Calibri</vt:lpstr>
      <vt:lpstr>Microsoft YaHei</vt:lpstr>
      <vt:lpstr>Arial</vt:lpstr>
      <vt:lpstr>Lucida Sans Unicode</vt:lpstr>
      <vt:lpstr>Comic Sans MS</vt:lpstr>
      <vt:lpstr>Office Theme</vt:lpstr>
      <vt:lpstr>Preparation check, Dec.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 check, Dec. 4</dc:title>
  <cp:lastModifiedBy>Albert R Meyer</cp:lastModifiedBy>
  <cp:revision>6</cp:revision>
  <cp:lastPrinted>1601-01-01T00:00:00Z</cp:lastPrinted>
  <dcterms:created xsi:type="dcterms:W3CDTF">1601-01-01T00:00:00Z</dcterms:created>
  <dcterms:modified xsi:type="dcterms:W3CDTF">2013-12-04T03:28:12Z</dcterms:modified>
</cp:coreProperties>
</file>