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3"/>
  </p:notesMasterIdLst>
  <p:sldIdLst>
    <p:sldId id="256" r:id="rId2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7" d="100"/>
          <a:sy n="97" d="100"/>
        </p:scale>
        <p:origin x="-1128" y="-1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fld id="{28D4D70B-8D40-A242-BB4D-C51C8FD968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98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0A5274-9C01-904B-B547-45B5370E2E28}" type="slidenum">
              <a:rPr lang="en-US"/>
              <a:pPr/>
              <a:t>1</a:t>
            </a:fld>
            <a:endParaRPr lang="en-US"/>
          </a:p>
        </p:txBody>
      </p:sp>
      <p:sp>
        <p:nvSpPr>
          <p:cNvPr id="40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12/5/13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B18B5C1-7935-424B-87DE-911C43345F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5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3092" cy="25173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December </a:t>
            </a:r>
            <a:r>
              <a:rPr lang="en-US" sz="1100" baseline="0" dirty="0" smtClean="0">
                <a:latin typeface="Comic Sans MS" pitchFamily="66" charset="0"/>
              </a:rPr>
              <a:t>9,</a:t>
            </a:r>
            <a:r>
              <a:rPr lang="en-US" sz="110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  <p:pic>
        <p:nvPicPr>
          <p:cNvPr id="10" name="Picture 12" descr="board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90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sldNum="0" hdr="0" ftr="0"/>
  <p:txStyles>
    <p:titleStyle>
      <a:lvl1pPr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ＭＳ Ｐゴシック" charset="0"/>
          <a:cs typeface="Microsoft YaHei" charset="0"/>
        </a:defRPr>
      </a:lvl2pPr>
      <a:lvl3pPr marL="11430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ＭＳ Ｐゴシック" charset="0"/>
          <a:cs typeface="Microsoft YaHei" charset="0"/>
        </a:defRPr>
      </a:lvl3pPr>
      <a:lvl4pPr marL="16002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ＭＳ Ｐゴシック" charset="0"/>
          <a:cs typeface="Microsoft YaHei" charset="0"/>
        </a:defRPr>
      </a:lvl4pPr>
      <a:lvl5pPr marL="20574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ＭＳ Ｐゴシック" charset="0"/>
          <a:cs typeface="Microsoft YaHei" charset="0"/>
        </a:defRPr>
      </a:lvl5pPr>
      <a:lvl6pPr marL="25146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ＭＳ Ｐゴシック" charset="0"/>
          <a:cs typeface="Microsoft YaHei" charset="0"/>
        </a:defRPr>
      </a:lvl6pPr>
      <a:lvl7pPr marL="29718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ＭＳ Ｐゴシック" charset="0"/>
          <a:cs typeface="Microsoft YaHei" charset="0"/>
        </a:defRPr>
      </a:lvl7pPr>
      <a:lvl8pPr marL="34290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ＭＳ Ｐゴシック" charset="0"/>
          <a:cs typeface="Microsoft YaHei" charset="0"/>
        </a:defRPr>
      </a:lvl8pPr>
      <a:lvl9pPr marL="38862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57200" rtl="0" fontAlgn="base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D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971550" y="425450"/>
            <a:ext cx="7188200" cy="798513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sz="3200" b="1" dirty="0">
                <a:latin typeface="Comic Sans MS" charset="0"/>
              </a:rPr>
              <a:t>Preparation check, Dec. </a:t>
            </a:r>
            <a:r>
              <a:rPr lang="en-US" sz="3200" b="1" dirty="0" smtClean="0">
                <a:latin typeface="Comic Sans MS" charset="0"/>
              </a:rPr>
              <a:t>9</a:t>
            </a:r>
            <a:endParaRPr lang="en-US" sz="3200" b="1" dirty="0">
              <a:latin typeface="Comic Sans MS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57200" y="1905000"/>
            <a:ext cx="8153400" cy="3048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0" indent="0">
              <a:lnSpc>
                <a:spcPct val="10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5400" dirty="0" smtClean="0">
                <a:latin typeface="Comic Sans MS" charset="0"/>
              </a:rPr>
              <a:t>Name </a:t>
            </a:r>
            <a:r>
              <a:rPr lang="en-US" sz="5400" dirty="0" smtClean="0">
                <a:latin typeface="Comic Sans MS" charset="0"/>
              </a:rPr>
              <a:t>two </a:t>
            </a:r>
            <a:r>
              <a:rPr lang="en-US" sz="5400" dirty="0" smtClean="0">
                <a:latin typeface="Comic Sans MS" charset="0"/>
              </a:rPr>
              <a:t>surprising conclusions about the Gambler’s Ruin scenario.</a:t>
            </a:r>
            <a:endParaRPr lang="en-US" sz="5400" dirty="0">
              <a:latin typeface="Comic Sans MS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Microsoft YaHei"/>
      </a:majorFont>
      <a:minorFont>
        <a:latin typeface="Calibri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17</Words>
  <Application>Microsoft Macintosh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Preparation check, Dec. 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Preparation check, Dec. 6</dc:title>
  <cp:lastModifiedBy>Albert R Meyer</cp:lastModifiedBy>
  <cp:revision>10</cp:revision>
  <cp:lastPrinted>1601-01-01T00:00:00Z</cp:lastPrinted>
  <dcterms:created xsi:type="dcterms:W3CDTF">1601-01-01T00:00:00Z</dcterms:created>
  <dcterms:modified xsi:type="dcterms:W3CDTF">2013-12-09T16:56:17Z</dcterms:modified>
</cp:coreProperties>
</file>