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notesSlides/notesSlide13.xml" ContentType="application/vnd.openxmlformats-officedocument.presentationml.notesSlide+xml"/>
  <Override PartName="/ppt/embeddings/oleObject16.bin" ContentType="application/vnd.openxmlformats-officedocument.oleObject"/>
  <Override PartName="/ppt/notesSlides/notesSlide14.xml" ContentType="application/vnd.openxmlformats-officedocument.presentationml.notesSlide+xml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54" r:id="rId14"/>
    <p:sldId id="448" r:id="rId15"/>
    <p:sldId id="475" r:id="rId16"/>
    <p:sldId id="449" r:id="rId17"/>
    <p:sldId id="479" r:id="rId18"/>
    <p:sldId id="450" r:id="rId19"/>
    <p:sldId id="480" r:id="rId20"/>
    <p:sldId id="481" r:id="rId21"/>
    <p:sldId id="482" r:id="rId22"/>
    <p:sldId id="483" r:id="rId23"/>
    <p:sldId id="452" r:id="rId24"/>
    <p:sldId id="453" r:id="rId25"/>
    <p:sldId id="455" r:id="rId26"/>
    <p:sldId id="430" r:id="rId27"/>
    <p:sldId id="431" r:id="rId28"/>
    <p:sldId id="432" r:id="rId29"/>
    <p:sldId id="433" r:id="rId30"/>
    <p:sldId id="427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936" y="-528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7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8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29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30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1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4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5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4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7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537747" y="6581001"/>
            <a:ext cx="16062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0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4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every provable </a:t>
            </a:r>
          </a:p>
          <a:p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formula is</a:t>
            </a:r>
            <a:r>
              <a:rPr lang="en-US" sz="5400" dirty="0" smtClean="0">
                <a:latin typeface="Comic Sans MS" pitchFamily="66" charset="0"/>
              </a:rPr>
              <a:t> also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is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BB0FAB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60500"/>
            <a:ext cx="8661400" cy="5016500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dirty="0" smtClean="0">
                <a:solidFill>
                  <a:srgbClr val="BB0FAB"/>
                </a:solidFill>
              </a:rPr>
              <a:t>every</a:t>
            </a:r>
            <a:r>
              <a:rPr lang="en-US" sz="4800" i="1" dirty="0" smtClean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valid</a:t>
            </a:r>
            <a:endParaRPr lang="en-US" sz="4800" i="1" dirty="0" smtClean="0">
              <a:solidFill>
                <a:srgbClr val="BB0FAB"/>
              </a:solidFill>
            </a:endParaRPr>
          </a:p>
          <a:p>
            <a:r>
              <a:rPr lang="en-US" sz="4800" dirty="0" smtClean="0">
                <a:solidFill>
                  <a:srgbClr val="BB0FAB"/>
                </a:solidFill>
              </a:rPr>
              <a:t>(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800" dirty="0" smtClean="0">
                <a:solidFill>
                  <a:srgbClr val="BB0FAB"/>
                </a:solidFill>
              </a:rPr>
              <a:t>,</a:t>
            </a:r>
            <a:r>
              <a:rPr lang="en-US" sz="48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dirty="0" smtClean="0">
                <a:solidFill>
                  <a:srgbClr val="BB0FAB"/>
                </a:solidFill>
              </a:rPr>
              <a:t>)-formula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provable</a:t>
            </a:r>
            <a:r>
              <a:rPr lang="en-US" sz="4800" dirty="0"/>
              <a:t>:</a:t>
            </a:r>
            <a:endParaRPr lang="en-US" sz="4800" dirty="0" smtClean="0"/>
          </a:p>
          <a:p>
            <a:pPr algn="ctr"/>
            <a:r>
              <a:rPr lang="en-US" sz="4800" dirty="0"/>
              <a:t>s</a:t>
            </a:r>
            <a:r>
              <a:rPr lang="en-US" sz="4800" dirty="0" smtClean="0"/>
              <a:t>ystem is “</a:t>
            </a:r>
            <a:r>
              <a:rPr lang="en-US" sz="5400" dirty="0" smtClean="0"/>
              <a:t>complete</a:t>
            </a:r>
            <a:r>
              <a:rPr lang="en-US" sz="4800" dirty="0" smtClean="0"/>
              <a:t>”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Not hard to verify but would take</a:t>
            </a:r>
          </a:p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 full lecture;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4000" dirty="0" err="1" smtClean="0"/>
              <a:t>Lukasiewicz</a:t>
            </a:r>
            <a:r>
              <a:rPr lang="en-US" sz="4000" dirty="0" smtClean="0"/>
              <a:t> is</a:t>
            </a:r>
            <a:r>
              <a:rPr lang="en-US" sz="3600" dirty="0" smtClean="0"/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endParaRPr lang="en-US" sz="4800" dirty="0">
              <a:solidFill>
                <a:srgbClr val="BB0FAB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3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4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389228" y="6540057"/>
            <a:ext cx="1700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8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43822" y="6567488"/>
            <a:ext cx="1700180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logic.</a:t>
            </a:r>
            <a:fld id="{CBD9AEC5-2546-4473-B982-5733658B7CFB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5869" y="6553200"/>
            <a:ext cx="1608133" cy="276999"/>
          </a:xfrm>
          <a:noFill/>
        </p:spPr>
        <p:txBody>
          <a:bodyPr/>
          <a:lstStyle/>
          <a:p>
            <a:r>
              <a:rPr lang="en-US" dirty="0" smtClean="0"/>
              <a:t>propositional logic.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99428" y="6553200"/>
            <a:ext cx="164457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56022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7511</TotalTime>
  <Words>689</Words>
  <Application>Microsoft Macintosh PowerPoint</Application>
  <PresentationFormat>On-screen Show (4:3)</PresentationFormat>
  <Paragraphs>187</Paragraphs>
  <Slides>29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1_6.042 Lecture Template</vt:lpstr>
      <vt:lpstr>Equation</vt:lpstr>
      <vt:lpstr>The Logic of Propositions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 is Complete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646</cp:revision>
  <cp:lastPrinted>2013-04-04T02:59:25Z</cp:lastPrinted>
  <dcterms:created xsi:type="dcterms:W3CDTF">2011-02-09T15:01:58Z</dcterms:created>
  <dcterms:modified xsi:type="dcterms:W3CDTF">2013-09-09T15:55:59Z</dcterms:modified>
</cp:coreProperties>
</file>