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0" d="100"/>
          <a:sy n="120" d="100"/>
        </p:scale>
        <p:origin x="-360" y="-104"/>
      </p:cViewPr>
      <p:guideLst>
        <p:guide orient="horz" pos="2000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2"/>
          <p:cNvSpPr>
            <a:spLocks noChangeAspect="1" noChangeArrowheads="1"/>
          </p:cNvSpPr>
          <p:nvPr/>
        </p:nvSpPr>
        <p:spPr bwMode="auto">
          <a:xfrm>
            <a:off x="2817894" y="3389501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20836" y="3510623"/>
            <a:ext cx="39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6" name="Oval 52"/>
          <p:cNvSpPr>
            <a:spLocks noChangeAspect="1" noChangeArrowheads="1"/>
          </p:cNvSpPr>
          <p:nvPr/>
        </p:nvSpPr>
        <p:spPr bwMode="auto">
          <a:xfrm>
            <a:off x="5623229" y="3758605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847337" y="3890310"/>
            <a:ext cx="3761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9" name="Oval 52"/>
          <p:cNvSpPr>
            <a:spLocks noChangeAspect="1" noChangeArrowheads="1"/>
          </p:cNvSpPr>
          <p:nvPr/>
        </p:nvSpPr>
        <p:spPr bwMode="auto">
          <a:xfrm>
            <a:off x="4363732" y="1389518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66674" y="1500057"/>
            <a:ext cx="379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31" name="AutoShape 58"/>
          <p:cNvCxnSpPr>
            <a:cxnSpLocks noChangeAspect="1" noChangeShapeType="1"/>
            <a:stCxn id="26" idx="4"/>
            <a:endCxn id="22" idx="4"/>
          </p:cNvCxnSpPr>
          <p:nvPr/>
        </p:nvCxnSpPr>
        <p:spPr bwMode="auto">
          <a:xfrm rot="5400000" flipH="1">
            <a:off x="4461225" y="3025962"/>
            <a:ext cx="369104" cy="2805335"/>
          </a:xfrm>
          <a:prstGeom prst="curvedConnector3">
            <a:avLst>
              <a:gd name="adj1" fmla="val -17718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38" name="AutoShape 58"/>
          <p:cNvCxnSpPr>
            <a:cxnSpLocks noChangeAspect="1" noChangeShapeType="1"/>
            <a:stCxn id="22" idx="0"/>
            <a:endCxn id="29" idx="2"/>
          </p:cNvCxnSpPr>
          <p:nvPr/>
        </p:nvCxnSpPr>
        <p:spPr bwMode="auto">
          <a:xfrm rot="5400000" flipH="1" flipV="1">
            <a:off x="3017074" y="2042844"/>
            <a:ext cx="1572695" cy="1120621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51" name="AutoShape 58"/>
          <p:cNvCxnSpPr>
            <a:cxnSpLocks noChangeAspect="1" noChangeShapeType="1"/>
            <a:stCxn id="29" idx="6"/>
          </p:cNvCxnSpPr>
          <p:nvPr/>
        </p:nvCxnSpPr>
        <p:spPr bwMode="auto">
          <a:xfrm>
            <a:off x="5214166" y="1816806"/>
            <a:ext cx="841925" cy="197204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57" name="AutoShape 58"/>
          <p:cNvCxnSpPr>
            <a:cxnSpLocks noChangeAspect="1" noChangeShapeType="1"/>
            <a:endCxn id="29" idx="5"/>
          </p:cNvCxnSpPr>
          <p:nvPr/>
        </p:nvCxnSpPr>
        <p:spPr bwMode="auto">
          <a:xfrm rot="16200000" flipV="1">
            <a:off x="4510779" y="2697789"/>
            <a:ext cx="1777825" cy="6201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60" name="AutoShape 58"/>
          <p:cNvCxnSpPr>
            <a:cxnSpLocks noChangeAspect="1" noChangeShapeType="1"/>
            <a:stCxn id="29" idx="3"/>
            <a:endCxn id="22" idx="7"/>
          </p:cNvCxnSpPr>
          <p:nvPr/>
        </p:nvCxnSpPr>
        <p:spPr bwMode="auto">
          <a:xfrm rot="5400000">
            <a:off x="3318177" y="2344552"/>
            <a:ext cx="1395707" cy="94449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65" name="AutoShape 58"/>
          <p:cNvCxnSpPr>
            <a:cxnSpLocks noChangeAspect="1" noChangeShapeType="1"/>
            <a:stCxn id="22" idx="5"/>
            <a:endCxn id="26" idx="2"/>
          </p:cNvCxnSpPr>
          <p:nvPr/>
        </p:nvCxnSpPr>
        <p:spPr bwMode="auto">
          <a:xfrm rot="16200000" flipH="1">
            <a:off x="4550024" y="3112688"/>
            <a:ext cx="66966" cy="2079444"/>
          </a:xfrm>
          <a:prstGeom prst="curvedConnector4">
            <a:avLst>
              <a:gd name="adj1" fmla="val 673252"/>
              <a:gd name="adj2" fmla="val 52995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4" name="Curved Connector 3"/>
          <p:cNvCxnSpPr>
            <a:stCxn id="29" idx="7"/>
            <a:endCxn id="29" idx="1"/>
          </p:cNvCxnSpPr>
          <p:nvPr/>
        </p:nvCxnSpPr>
        <p:spPr>
          <a:xfrm rot="16200000" flipV="1">
            <a:off x="4788949" y="1213994"/>
            <a:ext cx="12700" cy="601348"/>
          </a:xfrm>
          <a:prstGeom prst="curvedConnector3">
            <a:avLst>
              <a:gd name="adj1" fmla="val 7702102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5"/>
            <a:endCxn id="26" idx="7"/>
          </p:cNvCxnSpPr>
          <p:nvPr/>
        </p:nvCxnSpPr>
        <p:spPr>
          <a:xfrm rot="5400000" flipH="1">
            <a:off x="6046982" y="4185893"/>
            <a:ext cx="604276" cy="12700"/>
          </a:xfrm>
          <a:prstGeom prst="curvedConnector5">
            <a:avLst>
              <a:gd name="adj1" fmla="val -25570"/>
              <a:gd name="adj2" fmla="val -7719354"/>
              <a:gd name="adj3" fmla="val 214892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22" idx="3"/>
            <a:endCxn id="22" idx="1"/>
          </p:cNvCxnSpPr>
          <p:nvPr/>
        </p:nvCxnSpPr>
        <p:spPr>
          <a:xfrm rot="5400000" flipH="1">
            <a:off x="2640299" y="3816789"/>
            <a:ext cx="604276" cy="12700"/>
          </a:xfrm>
          <a:prstGeom prst="curvedConnector5">
            <a:avLst>
              <a:gd name="adj1" fmla="val -37830"/>
              <a:gd name="adj2" fmla="val 7515677"/>
              <a:gd name="adj3" fmla="val 18687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10</cp:revision>
  <dcterms:created xsi:type="dcterms:W3CDTF">2013-12-13T17:22:11Z</dcterms:created>
  <dcterms:modified xsi:type="dcterms:W3CDTF">2013-12-13T18:24:51Z</dcterms:modified>
</cp:coreProperties>
</file>