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0" d="100"/>
          <a:sy n="120" d="100"/>
        </p:scale>
        <p:origin x="-360" y="-104"/>
      </p:cViewPr>
      <p:guideLst>
        <p:guide orient="horz" pos="2000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8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B4CE-4C9D-CD4A-BE41-D6BB42FEE059}" type="datetimeFigureOut">
              <a:rPr lang="en-US" smtClean="0"/>
              <a:t>12/13/13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28F8-36B8-F249-9FF8-472E4001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2"/>
          <p:cNvSpPr>
            <a:spLocks noChangeAspect="1" noChangeArrowheads="1"/>
          </p:cNvSpPr>
          <p:nvPr/>
        </p:nvSpPr>
        <p:spPr bwMode="auto">
          <a:xfrm>
            <a:off x="2817894" y="3389501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20836" y="3510623"/>
            <a:ext cx="39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6" name="Oval 52"/>
          <p:cNvSpPr>
            <a:spLocks noChangeAspect="1" noChangeArrowheads="1"/>
          </p:cNvSpPr>
          <p:nvPr/>
        </p:nvSpPr>
        <p:spPr bwMode="auto">
          <a:xfrm>
            <a:off x="5623229" y="3758605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847337" y="3890310"/>
            <a:ext cx="3761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9" name="Oval 52"/>
          <p:cNvSpPr>
            <a:spLocks noChangeAspect="1" noChangeArrowheads="1"/>
          </p:cNvSpPr>
          <p:nvPr/>
        </p:nvSpPr>
        <p:spPr bwMode="auto">
          <a:xfrm>
            <a:off x="4363732" y="1389518"/>
            <a:ext cx="850434" cy="8545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80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66674" y="1500057"/>
            <a:ext cx="379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31" name="AutoShape 58"/>
          <p:cNvCxnSpPr>
            <a:cxnSpLocks noChangeAspect="1" noChangeShapeType="1"/>
            <a:stCxn id="26" idx="4"/>
            <a:endCxn id="22" idx="4"/>
          </p:cNvCxnSpPr>
          <p:nvPr/>
        </p:nvCxnSpPr>
        <p:spPr bwMode="auto">
          <a:xfrm rot="5400000" flipH="1">
            <a:off x="4461225" y="3025962"/>
            <a:ext cx="369104" cy="2805335"/>
          </a:xfrm>
          <a:prstGeom prst="curvedConnector3">
            <a:avLst>
              <a:gd name="adj1" fmla="val -17718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38" name="AutoShape 58"/>
          <p:cNvCxnSpPr>
            <a:cxnSpLocks noChangeAspect="1" noChangeShapeType="1"/>
            <a:stCxn id="22" idx="0"/>
            <a:endCxn id="29" idx="2"/>
          </p:cNvCxnSpPr>
          <p:nvPr/>
        </p:nvCxnSpPr>
        <p:spPr bwMode="auto">
          <a:xfrm rot="5400000" flipH="1" flipV="1">
            <a:off x="3017074" y="2042844"/>
            <a:ext cx="1572695" cy="1120621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51" name="AutoShape 58"/>
          <p:cNvCxnSpPr>
            <a:cxnSpLocks noChangeAspect="1" noChangeShapeType="1"/>
            <a:stCxn id="29" idx="6"/>
          </p:cNvCxnSpPr>
          <p:nvPr/>
        </p:nvCxnSpPr>
        <p:spPr bwMode="auto">
          <a:xfrm>
            <a:off x="5214166" y="1816806"/>
            <a:ext cx="841925" cy="197204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57" name="AutoShape 58"/>
          <p:cNvCxnSpPr>
            <a:cxnSpLocks noChangeAspect="1" noChangeShapeType="1"/>
            <a:endCxn id="29" idx="5"/>
          </p:cNvCxnSpPr>
          <p:nvPr/>
        </p:nvCxnSpPr>
        <p:spPr bwMode="auto">
          <a:xfrm rot="16200000" flipV="1">
            <a:off x="4510779" y="2697789"/>
            <a:ext cx="1777825" cy="6201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60" name="AutoShape 58"/>
          <p:cNvCxnSpPr>
            <a:cxnSpLocks noChangeAspect="1" noChangeShapeType="1"/>
            <a:stCxn id="29" idx="3"/>
            <a:endCxn id="22" idx="7"/>
          </p:cNvCxnSpPr>
          <p:nvPr/>
        </p:nvCxnSpPr>
        <p:spPr bwMode="auto">
          <a:xfrm rot="5400000">
            <a:off x="3318177" y="2344552"/>
            <a:ext cx="1395707" cy="94449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cxnSp>
        <p:nvCxnSpPr>
          <p:cNvPr id="65" name="AutoShape 58"/>
          <p:cNvCxnSpPr>
            <a:cxnSpLocks noChangeAspect="1" noChangeShapeType="1"/>
            <a:stCxn id="22" idx="5"/>
            <a:endCxn id="26" idx="2"/>
          </p:cNvCxnSpPr>
          <p:nvPr/>
        </p:nvCxnSpPr>
        <p:spPr bwMode="auto">
          <a:xfrm rot="16200000" flipH="1">
            <a:off x="4550025" y="3112687"/>
            <a:ext cx="66965" cy="2079444"/>
          </a:xfrm>
          <a:prstGeom prst="curvedConnector4">
            <a:avLst>
              <a:gd name="adj1" fmla="val 647060"/>
              <a:gd name="adj2" fmla="val 52995"/>
            </a:avLst>
          </a:prstGeom>
          <a:noFill/>
          <a:ln w="28575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89" name="TextBox 88"/>
          <p:cNvSpPr txBox="1"/>
          <p:nvPr/>
        </p:nvSpPr>
        <p:spPr>
          <a:xfrm>
            <a:off x="5932033" y="2099230"/>
            <a:ext cx="822528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BC</a:t>
            </a:r>
            <a:endParaRPr lang="en-US" sz="4000" dirty="0"/>
          </a:p>
        </p:txBody>
      </p:sp>
      <p:sp>
        <p:nvSpPr>
          <p:cNvPr id="90" name="TextBox 89"/>
          <p:cNvSpPr txBox="1"/>
          <p:nvPr/>
        </p:nvSpPr>
        <p:spPr>
          <a:xfrm>
            <a:off x="4942300" y="3151288"/>
            <a:ext cx="822528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CB</a:t>
            </a:r>
            <a:endParaRPr lang="en-US" sz="4000" dirty="0"/>
          </a:p>
        </p:txBody>
      </p:sp>
      <p:sp>
        <p:nvSpPr>
          <p:cNvPr id="91" name="TextBox 90"/>
          <p:cNvSpPr txBox="1"/>
          <p:nvPr/>
        </p:nvSpPr>
        <p:spPr>
          <a:xfrm>
            <a:off x="3587612" y="2755381"/>
            <a:ext cx="851514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BA</a:t>
            </a:r>
            <a:endParaRPr lang="en-US" sz="4000" dirty="0"/>
          </a:p>
        </p:txBody>
      </p:sp>
      <p:sp>
        <p:nvSpPr>
          <p:cNvPr id="92" name="TextBox 91"/>
          <p:cNvSpPr txBox="1"/>
          <p:nvPr/>
        </p:nvSpPr>
        <p:spPr>
          <a:xfrm>
            <a:off x="3580639" y="3708569"/>
            <a:ext cx="834383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AC</a:t>
            </a:r>
            <a:endParaRPr lang="en-US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2621617" y="1816180"/>
            <a:ext cx="838056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AB</a:t>
            </a:r>
            <a:endParaRPr lang="en-US" sz="4000" dirty="0"/>
          </a:p>
        </p:txBody>
      </p:sp>
      <p:sp>
        <p:nvSpPr>
          <p:cNvPr id="94" name="TextBox 93"/>
          <p:cNvSpPr txBox="1"/>
          <p:nvPr/>
        </p:nvSpPr>
        <p:spPr>
          <a:xfrm>
            <a:off x="4093908" y="5019578"/>
            <a:ext cx="838691" cy="70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CA</a:t>
            </a:r>
            <a:endParaRPr lang="en-US" sz="4000" dirty="0"/>
          </a:p>
        </p:txBody>
      </p:sp>
      <p:cxnSp>
        <p:nvCxnSpPr>
          <p:cNvPr id="4" name="Curved Connector 3"/>
          <p:cNvCxnSpPr>
            <a:stCxn id="29" idx="7"/>
            <a:endCxn id="29" idx="1"/>
          </p:cNvCxnSpPr>
          <p:nvPr/>
        </p:nvCxnSpPr>
        <p:spPr>
          <a:xfrm rot="16200000" flipV="1">
            <a:off x="4788949" y="1213994"/>
            <a:ext cx="12700" cy="601348"/>
          </a:xfrm>
          <a:prstGeom prst="curvedConnector3">
            <a:avLst>
              <a:gd name="adj1" fmla="val 7702102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6" idx="5"/>
            <a:endCxn id="26" idx="7"/>
          </p:cNvCxnSpPr>
          <p:nvPr/>
        </p:nvCxnSpPr>
        <p:spPr>
          <a:xfrm rot="5400000" flipH="1">
            <a:off x="6046982" y="4185893"/>
            <a:ext cx="604276" cy="12700"/>
          </a:xfrm>
          <a:prstGeom prst="curvedConnector5">
            <a:avLst>
              <a:gd name="adj1" fmla="val -25570"/>
              <a:gd name="adj2" fmla="val -7719354"/>
              <a:gd name="adj3" fmla="val 214892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22" idx="3"/>
            <a:endCxn id="22" idx="1"/>
          </p:cNvCxnSpPr>
          <p:nvPr/>
        </p:nvCxnSpPr>
        <p:spPr>
          <a:xfrm rot="5400000" flipH="1">
            <a:off x="2640299" y="3816789"/>
            <a:ext cx="604276" cy="12700"/>
          </a:xfrm>
          <a:prstGeom prst="curvedConnector5">
            <a:avLst>
              <a:gd name="adj1" fmla="val -37830"/>
              <a:gd name="adj2" fmla="val 7515677"/>
              <a:gd name="adj3" fmla="val 13783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82914" y="3501170"/>
            <a:ext cx="818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CC</a:t>
            </a:r>
            <a:endParaRPr lang="en-US" sz="4000" dirty="0"/>
          </a:p>
        </p:txBody>
      </p:sp>
      <p:sp>
        <p:nvSpPr>
          <p:cNvPr id="87" name="TextBox 86"/>
          <p:cNvSpPr txBox="1"/>
          <p:nvPr/>
        </p:nvSpPr>
        <p:spPr>
          <a:xfrm>
            <a:off x="1206481" y="3476171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AA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5123447" y="362154"/>
            <a:ext cx="826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</a:t>
            </a:r>
            <a:r>
              <a:rPr lang="en-US" sz="4000" baseline="-25000" dirty="0" err="1" smtClean="0"/>
              <a:t>BB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78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9</cp:revision>
  <dcterms:created xsi:type="dcterms:W3CDTF">2013-12-13T17:22:11Z</dcterms:created>
  <dcterms:modified xsi:type="dcterms:W3CDTF">2013-12-13T18:22:21Z</dcterms:modified>
</cp:coreProperties>
</file>