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936" y="-616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4852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9,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3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4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75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76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14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15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16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17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Words>581</Words>
  <Application>Microsoft Macintosh PowerPoint</Application>
  <PresentationFormat>On-screen Show (4:3)</PresentationFormat>
  <Paragraphs>184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649</cp:revision>
  <cp:lastPrinted>2013-04-04T02:45:49Z</cp:lastPrinted>
  <dcterms:created xsi:type="dcterms:W3CDTF">2011-02-09T15:01:58Z</dcterms:created>
  <dcterms:modified xsi:type="dcterms:W3CDTF">2013-09-09T15:52:59Z</dcterms:modified>
</cp:coreProperties>
</file>