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06" r:id="rId2"/>
    <p:sldId id="356" r:id="rId3"/>
    <p:sldId id="258" r:id="rId4"/>
    <p:sldId id="317" r:id="rId5"/>
    <p:sldId id="341" r:id="rId6"/>
    <p:sldId id="355" r:id="rId7"/>
    <p:sldId id="315" r:id="rId8"/>
    <p:sldId id="343" r:id="rId9"/>
    <p:sldId id="316" r:id="rId10"/>
    <p:sldId id="312" r:id="rId11"/>
    <p:sldId id="348" r:id="rId12"/>
    <p:sldId id="349" r:id="rId13"/>
    <p:sldId id="350" r:id="rId14"/>
    <p:sldId id="351" r:id="rId15"/>
    <p:sldId id="357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616" y="-288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71953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9,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51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Instruct. </a:t>
            </a:r>
            <a:r>
              <a:rPr lang="en-US" sz="6000" b="1" dirty="0" err="1" smtClean="0"/>
              <a:t>Zoran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Dzunic</a:t>
            </a: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787401" y="1866900"/>
            <a:ext cx="76581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solving.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Teams of 6—8 students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with Team Coach.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>
                <a:solidFill>
                  <a:srgbClr val="CB21DD"/>
                </a:solidFill>
              </a:rPr>
              <a:t>not</a:t>
            </a:r>
            <a:r>
              <a:rPr lang="en-US" sz="4000" dirty="0" smtClean="0"/>
              <a:t> for credit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midterms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     two 60 min., two 90 min.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54915" y="1384300"/>
            <a:ext cx="80556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instructors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/fa15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6973</TotalTime>
  <Words>462</Words>
  <Application>Microsoft Macintosh PowerPoint</Application>
  <PresentationFormat>On-screen Show (4:3)</PresentationFormat>
  <Paragraphs>110</Paragraphs>
  <Slides>15</Slides>
  <Notes>14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508</cp:revision>
  <cp:lastPrinted>2015-02-02T01:30:06Z</cp:lastPrinted>
  <dcterms:created xsi:type="dcterms:W3CDTF">2011-02-02T02:45:17Z</dcterms:created>
  <dcterms:modified xsi:type="dcterms:W3CDTF">2015-09-29T22:54:59Z</dcterms:modified>
</cp:coreProperties>
</file>