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62" r:id="rId2"/>
    <p:sldId id="599" r:id="rId3"/>
    <p:sldId id="625" r:id="rId4"/>
    <p:sldId id="623" r:id="rId5"/>
    <p:sldId id="636" r:id="rId6"/>
    <p:sldId id="605" r:id="rId7"/>
    <p:sldId id="607" r:id="rId8"/>
    <p:sldId id="610" r:id="rId9"/>
    <p:sldId id="617" r:id="rId10"/>
    <p:sldId id="613" r:id="rId11"/>
    <p:sldId id="614" r:id="rId12"/>
    <p:sldId id="615" r:id="rId13"/>
    <p:sldId id="616" r:id="rId14"/>
    <p:sldId id="618" r:id="rId15"/>
    <p:sldId id="619" r:id="rId16"/>
    <p:sldId id="640" r:id="rId17"/>
    <p:sldId id="642" r:id="rId18"/>
    <p:sldId id="645" r:id="rId19"/>
    <p:sldId id="641" r:id="rId20"/>
    <p:sldId id="643" r:id="rId21"/>
    <p:sldId id="644" r:id="rId22"/>
    <p:sldId id="638" r:id="rId23"/>
    <p:sldId id="621" r:id="rId24"/>
    <p:sldId id="622" r:id="rId25"/>
    <p:sldId id="627" r:id="rId26"/>
    <p:sldId id="628" r:id="rId27"/>
    <p:sldId id="630" r:id="rId28"/>
    <p:sldId id="631" r:id="rId29"/>
    <p:sldId id="632" r:id="rId30"/>
    <p:sldId id="635" r:id="rId31"/>
    <p:sldId id="637" r:id="rId32"/>
    <p:sldId id="634" r:id="rId33"/>
  </p:sldIdLst>
  <p:sldSz cx="9144000" cy="6858000" type="letter"/>
  <p:notesSz cx="9601200" cy="7315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840" y="-8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8697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dirty="0" smtClean="0">
                <a:solidFill>
                  <a:srgbClr val="008000"/>
                </a:solidFill>
              </a:rPr>
              <a:t>D </a:t>
            </a:r>
            <a:r>
              <a:rPr lang="en-US" sz="4800" dirty="0" smtClean="0">
                <a:solidFill>
                  <a:srgbClr val="000000"/>
                </a:solidFill>
              </a:rPr>
              <a:t>has same # edges as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also a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910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  <a:p>
            <a:r>
              <a:rPr lang="en-US" sz="4400" dirty="0" smtClean="0"/>
              <a:t>So gray edges are not yet in any</a:t>
            </a:r>
          </a:p>
          <a:p>
            <a:r>
              <a:rPr lang="en-US" sz="4400" dirty="0" smtClean="0"/>
              <a:t>component. 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9190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>
                <a:solidFill>
                  <a:srgbClr val="0000F1"/>
                </a:solidFill>
              </a:rPr>
              <a:t>weight 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5400" dirty="0" smtClean="0"/>
              <a:t>If all edge weights </a:t>
            </a:r>
          </a:p>
          <a:p>
            <a:r>
              <a:rPr lang="en-US" sz="5400" dirty="0" smtClean="0"/>
              <a:t>differ, then spanning tree </a:t>
            </a:r>
          </a:p>
          <a:p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/>
              <a:t>: has exactly the</a:t>
            </a:r>
          </a:p>
          <a:p>
            <a:r>
              <a:rPr lang="en-US" sz="5400" dirty="0" smtClean="0"/>
              <a:t>min-weight gray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31471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343400"/>
          </a:xfrm>
        </p:spPr>
        <p:txBody>
          <a:bodyPr/>
          <a:lstStyle/>
          <a:p>
            <a:r>
              <a:rPr lang="en-US" sz="6600" dirty="0" smtClean="0"/>
              <a:t> Suppose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600" dirty="0" smtClean="0"/>
              <a:t> is a min weight gray edge in a black-white coloring of </a:t>
            </a:r>
            <a:r>
              <a:rPr lang="en-US" sz="6600" dirty="0" smtClean="0">
                <a:solidFill>
                  <a:srgbClr val="0000FF"/>
                </a:solidFill>
              </a:rPr>
              <a:t>V(G)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dirty="0" smtClean="0"/>
              <a:t>black or white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291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144000" cy="5105400"/>
          </a:xfrm>
        </p:spPr>
        <p:txBody>
          <a:bodyPr/>
          <a:lstStyle/>
          <a:p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vertices with different colors:  </a:t>
            </a:r>
          </a:p>
          <a:p>
            <a:r>
              <a:rPr lang="en-US" sz="6000" dirty="0" smtClean="0"/>
              <a:t>Let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6000" dirty="0"/>
              <a:t> </a:t>
            </a:r>
            <a:r>
              <a:rPr lang="en-US" sz="6000" dirty="0" smtClean="0"/>
              <a:t>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r>
              <a:rPr lang="en-US" sz="6000" dirty="0" smtClean="0"/>
              <a:t>gray </a:t>
            </a:r>
            <a:r>
              <a:rPr lang="en-US" sz="6000" dirty="0"/>
              <a:t>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35814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724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 spanning tree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/>
              <a:t>such that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Macintosh PowerPoint</Application>
  <PresentationFormat>Letter Paper (8.5x11 in)</PresentationFormat>
  <Paragraphs>206</Paragraphs>
  <Slides>32</Slides>
  <Notes>1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Gray Edge construction</vt:lpstr>
      <vt:lpstr>Min-weight gray sufficient </vt:lpstr>
      <vt:lpstr>Min-weight gray sufficient </vt:lpstr>
      <vt:lpstr>Min-weight gray necessary </vt:lpstr>
      <vt:lpstr>Min-weight gray necessary </vt:lpstr>
      <vt:lpstr>Min-weight gray necessary </vt:lpstr>
      <vt:lpstr>Proof of Lemma</vt:lpstr>
      <vt:lpstr>Corollary</vt:lpstr>
      <vt:lpstr>Corollary</vt:lpstr>
      <vt:lpstr>Spanning Subgraphs</vt:lpstr>
      <vt:lpstr>Spanning Subgraphs</vt:lpstr>
      <vt:lpstr>Connectors</vt:lpstr>
      <vt:lpstr>Minimum Gray Edge</vt:lpstr>
      <vt:lpstr>Minimum Gray Edge</vt:lpstr>
      <vt:lpstr>Black-white coloring</vt:lpstr>
      <vt:lpstr>Proof of Lemma</vt:lpstr>
      <vt:lpstr>Gray-edge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2015-12-29T18:30:27Z</dcterms:modified>
</cp:coreProperties>
</file>