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4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5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6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7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8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9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10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notesSlides/notesSlide11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notesSlides/notesSlide12.xml" ContentType="application/vnd.openxmlformats-officedocument.presentationml.notesSlide+xml"/>
  <Override PartName="/ppt/embeddings/oleObject26.bin" ContentType="application/vnd.openxmlformats-officedocument.oleObject"/>
  <Override PartName="/ppt/notesSlides/notesSlide13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notesSlides/notesSlide14.xml" ContentType="application/vnd.openxmlformats-officedocument.presentationml.notesSlide+xml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notesSlides/notesSlide15.xml" ContentType="application/vnd.openxmlformats-officedocument.presentationml.notesSlide+xml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notesSlides/notesSlide16.xml" ContentType="application/vnd.openxmlformats-officedocument.presentationml.notesSlide+xml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notesSlides/notesSlide17.xml" ContentType="application/vnd.openxmlformats-officedocument.presentationml.notesSlide+xml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notesSlides/notesSlide18.xml" ContentType="application/vnd.openxmlformats-officedocument.presentationml.notesSlide+xml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notesSlides/notesSlide19.xml" ContentType="application/vnd.openxmlformats-officedocument.presentationml.notesSlide+xml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notesSlides/notesSlide20.xml" ContentType="application/vnd.openxmlformats-officedocument.presentationml.notesSlide+xml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notesSlides/notesSlide21.xml" ContentType="application/vnd.openxmlformats-officedocument.presentationml.notesSlide+xml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notesSlides/notesSlide22.xml" ContentType="application/vnd.openxmlformats-officedocument.presentationml.notesSlide+xml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notesSlides/notesSlide23.xml" ContentType="application/vnd.openxmlformats-officedocument.presentationml.notesSlide+xml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ppt/notesSlides/notesSlide24.xml" ContentType="application/vnd.openxmlformats-officedocument.presentationml.notesSlide+xml"/>
  <Override PartName="/ppt/embeddings/oleObject79.bin" ContentType="application/vnd.openxmlformats-officedocument.oleObject"/>
  <Override PartName="/ppt/embeddings/oleObject80.bin" ContentType="application/vnd.openxmlformats-officedocument.oleObject"/>
  <Override PartName="/ppt/embeddings/oleObject81.bin" ContentType="application/vnd.openxmlformats-officedocument.oleObject"/>
  <Override PartName="/ppt/embeddings/oleObject82.bin" ContentType="application/vnd.openxmlformats-officedocument.oleObject"/>
  <Override PartName="/ppt/notesSlides/notesSlide25.xml" ContentType="application/vnd.openxmlformats-officedocument.presentationml.notesSlide+xml"/>
  <Override PartName="/ppt/embeddings/oleObject83.bin" ContentType="application/vnd.openxmlformats-officedocument.oleObject"/>
  <Override PartName="/ppt/embeddings/oleObject84.bin" ContentType="application/vnd.openxmlformats-officedocument.oleObject"/>
  <Override PartName="/ppt/embeddings/oleObject85.bin" ContentType="application/vnd.openxmlformats-officedocument.oleObject"/>
  <Override PartName="/ppt/embeddings/oleObject86.bin" ContentType="application/vnd.openxmlformats-officedocument.oleObject"/>
  <Override PartName="/ppt/embeddings/oleObject87.bin" ContentType="application/vnd.openxmlformats-officedocument.oleObject"/>
  <Override PartName="/ppt/embeddings/oleObject88.bin" ContentType="application/vnd.openxmlformats-officedocument.oleObject"/>
  <Override PartName="/ppt/notesSlides/notesSlide26.xml" ContentType="application/vnd.openxmlformats-officedocument.presentationml.notesSlide+xml"/>
  <Override PartName="/ppt/embeddings/oleObject89.bin" ContentType="application/vnd.openxmlformats-officedocument.oleObject"/>
  <Override PartName="/ppt/embeddings/oleObject90.bin" ContentType="application/vnd.openxmlformats-officedocument.oleObject"/>
  <Override PartName="/ppt/embeddings/oleObject91.bin" ContentType="application/vnd.openxmlformats-officedocument.oleObject"/>
  <Override PartName="/ppt/embeddings/oleObject92.bin" ContentType="application/vnd.openxmlformats-officedocument.oleObject"/>
  <Override PartName="/ppt/notesSlides/notesSlide27.xml" ContentType="application/vnd.openxmlformats-officedocument.presentationml.notesSlide+xml"/>
  <Override PartName="/ppt/embeddings/oleObject93.bin" ContentType="application/vnd.openxmlformats-officedocument.oleObject"/>
  <Override PartName="/ppt/embeddings/oleObject94.bin" ContentType="application/vnd.openxmlformats-officedocument.oleObject"/>
  <Override PartName="/ppt/embeddings/oleObject95.bin" ContentType="application/vnd.openxmlformats-officedocument.oleObject"/>
  <Override PartName="/ppt/embeddings/oleObject9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29"/>
  </p:notesMasterIdLst>
  <p:handoutMasterIdLst>
    <p:handoutMasterId r:id="rId30"/>
  </p:handoutMasterIdLst>
  <p:sldIdLst>
    <p:sldId id="524" r:id="rId2"/>
    <p:sldId id="571" r:id="rId3"/>
    <p:sldId id="510" r:id="rId4"/>
    <p:sldId id="573" r:id="rId5"/>
    <p:sldId id="574" r:id="rId6"/>
    <p:sldId id="576" r:id="rId7"/>
    <p:sldId id="593" r:id="rId8"/>
    <p:sldId id="577" r:id="rId9"/>
    <p:sldId id="581" r:id="rId10"/>
    <p:sldId id="612" r:id="rId11"/>
    <p:sldId id="580" r:id="rId12"/>
    <p:sldId id="585" r:id="rId13"/>
    <p:sldId id="597" r:id="rId14"/>
    <p:sldId id="605" r:id="rId15"/>
    <p:sldId id="598" r:id="rId16"/>
    <p:sldId id="600" r:id="rId17"/>
    <p:sldId id="613" r:id="rId18"/>
    <p:sldId id="606" r:id="rId19"/>
    <p:sldId id="608" r:id="rId20"/>
    <p:sldId id="607" r:id="rId21"/>
    <p:sldId id="566" r:id="rId22"/>
    <p:sldId id="618" r:id="rId23"/>
    <p:sldId id="620" r:id="rId24"/>
    <p:sldId id="617" r:id="rId25"/>
    <p:sldId id="616" r:id="rId26"/>
    <p:sldId id="590" r:id="rId27"/>
    <p:sldId id="610" r:id="rId28"/>
  </p:sldIdLst>
  <p:sldSz cx="9144000" cy="6858000" type="screen4x3"/>
  <p:notesSz cx="9601200" cy="7315200"/>
  <p:custDataLst>
    <p:tags r:id="rId3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0096D"/>
    <a:srgbClr val="FF00FF"/>
    <a:srgbClr val="0000FF"/>
    <a:srgbClr val="008000"/>
    <a:srgbClr val="FF0000"/>
    <a:srgbClr val="FFFF00"/>
    <a:srgbClr val="FFFFCC"/>
    <a:srgbClr val="CCFF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13" autoAdjust="0"/>
    <p:restoredTop sz="98581" autoAdjust="0"/>
  </p:normalViewPr>
  <p:slideViewPr>
    <p:cSldViewPr showGuides="1">
      <p:cViewPr>
        <p:scale>
          <a:sx n="130" d="100"/>
          <a:sy n="130" d="100"/>
        </p:scale>
        <p:origin x="-6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9" d="100"/>
        <a:sy n="249" d="100"/>
      </p:scale>
      <p:origin x="0" y="15712"/>
    </p:cViewPr>
  </p:sorterViewPr>
  <p:notesViewPr>
    <p:cSldViewPr showGuides="1">
      <p:cViewPr varScale="1">
        <p:scale>
          <a:sx n="80" d="100"/>
          <a:sy n="80" d="100"/>
        </p:scale>
        <p:origin x="-190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tags" Target="tags/tag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5.emf"/><Relationship Id="rId1" Type="http://schemas.openxmlformats.org/officeDocument/2006/relationships/image" Target="../media/image23.emf"/><Relationship Id="rId2" Type="http://schemas.openxmlformats.org/officeDocument/2006/relationships/image" Target="../media/image1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image" Target="../media/image16.emf"/><Relationship Id="rId3" Type="http://schemas.openxmlformats.org/officeDocument/2006/relationships/image" Target="../media/image2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28.emf"/><Relationship Id="rId3" Type="http://schemas.openxmlformats.org/officeDocument/2006/relationships/image" Target="../media/image2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3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31.emf"/><Relationship Id="rId3" Type="http://schemas.openxmlformats.org/officeDocument/2006/relationships/image" Target="../media/image3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3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33.emf"/><Relationship Id="rId3" Type="http://schemas.openxmlformats.org/officeDocument/2006/relationships/image" Target="../media/image3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4" Type="http://schemas.openxmlformats.org/officeDocument/2006/relationships/image" Target="../media/image38.emf"/><Relationship Id="rId1" Type="http://schemas.openxmlformats.org/officeDocument/2006/relationships/image" Target="../media/image35.emf"/><Relationship Id="rId2" Type="http://schemas.openxmlformats.org/officeDocument/2006/relationships/image" Target="../media/image36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4" Type="http://schemas.openxmlformats.org/officeDocument/2006/relationships/image" Target="../media/image38.emf"/><Relationship Id="rId5" Type="http://schemas.openxmlformats.org/officeDocument/2006/relationships/image" Target="../media/image40.emf"/><Relationship Id="rId6" Type="http://schemas.openxmlformats.org/officeDocument/2006/relationships/image" Target="../media/image41.emf"/><Relationship Id="rId1" Type="http://schemas.openxmlformats.org/officeDocument/2006/relationships/image" Target="../media/image39.emf"/><Relationship Id="rId2" Type="http://schemas.openxmlformats.org/officeDocument/2006/relationships/image" Target="../media/image35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4" Type="http://schemas.openxmlformats.org/officeDocument/2006/relationships/image" Target="../media/image38.emf"/><Relationship Id="rId5" Type="http://schemas.openxmlformats.org/officeDocument/2006/relationships/image" Target="../media/image40.emf"/><Relationship Id="rId1" Type="http://schemas.openxmlformats.org/officeDocument/2006/relationships/image" Target="../media/image42.emf"/><Relationship Id="rId2" Type="http://schemas.openxmlformats.org/officeDocument/2006/relationships/image" Target="../media/image3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Relationship Id="rId2" Type="http://schemas.openxmlformats.org/officeDocument/2006/relationships/image" Target="../media/image36.emf"/><Relationship Id="rId3" Type="http://schemas.openxmlformats.org/officeDocument/2006/relationships/image" Target="../media/image37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4" Type="http://schemas.openxmlformats.org/officeDocument/2006/relationships/image" Target="../media/image43.emf"/><Relationship Id="rId5" Type="http://schemas.openxmlformats.org/officeDocument/2006/relationships/image" Target="../media/image44.emf"/><Relationship Id="rId1" Type="http://schemas.openxmlformats.org/officeDocument/2006/relationships/image" Target="../media/image35.emf"/><Relationship Id="rId2" Type="http://schemas.openxmlformats.org/officeDocument/2006/relationships/image" Target="../media/image3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Relationship Id="rId2" Type="http://schemas.openxmlformats.org/officeDocument/2006/relationships/image" Target="../media/image45.emf"/><Relationship Id="rId3" Type="http://schemas.openxmlformats.org/officeDocument/2006/relationships/image" Target="../media/image34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Relationship Id="rId2" Type="http://schemas.openxmlformats.org/officeDocument/2006/relationships/image" Target="../media/image46.emf"/><Relationship Id="rId3" Type="http://schemas.openxmlformats.org/officeDocument/2006/relationships/image" Target="../media/image4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Relationship Id="rId3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0069ECF-D5E3-42ED-81A4-05A48BB26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25DAB6F-2DE9-4287-AA6E-5530B3F58B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49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33D07D-4D09-4377-8308-DE25226DB6E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DAB6F-2DE9-4287-AA6E-5530B3F58B2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29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DAB6F-2DE9-4287-AA6E-5530B3F58B2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85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CB2BD928-FA73-41E2-BD29-ED16D1EFD7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D64AE0B5-FBC8-401C-9D58-7FCB6A8BDA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2B54D3A3-7076-4E41-BC8B-85C6A2A806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9515C841-0140-49CE-8F2C-6959C7D70F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52400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1268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613525"/>
            <a:ext cx="2667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079D37AF-99FA-4D01-9518-1979F7715D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71800" y="6553200"/>
            <a:ext cx="32766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November 12, 2017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0" r:id="rId3"/>
    <p:sldLayoutId id="2147483695" r:id="rId4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22.bin"/><Relationship Id="rId9" Type="http://schemas.openxmlformats.org/officeDocument/2006/relationships/image" Target="../media/image16.emf"/><Relationship Id="rId10" Type="http://schemas.openxmlformats.org/officeDocument/2006/relationships/oleObject" Target="../embeddings/oleObject23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19.emf"/><Relationship Id="rId6" Type="http://schemas.openxmlformats.org/officeDocument/2006/relationships/oleObject" Target="../embeddings/oleObject25.bin"/><Relationship Id="rId7" Type="http://schemas.openxmlformats.org/officeDocument/2006/relationships/image" Target="../media/image20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21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28.bin"/><Relationship Id="rId7" Type="http://schemas.openxmlformats.org/officeDocument/2006/relationships/oleObject" Target="../embeddings/oleObject29.bin"/><Relationship Id="rId8" Type="http://schemas.openxmlformats.org/officeDocument/2006/relationships/image" Target="../media/image22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4.bin"/><Relationship Id="rId12" Type="http://schemas.openxmlformats.org/officeDocument/2006/relationships/image" Target="../media/image25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30.bin"/><Relationship Id="rId5" Type="http://schemas.openxmlformats.org/officeDocument/2006/relationships/image" Target="../media/image23.emf"/><Relationship Id="rId6" Type="http://schemas.openxmlformats.org/officeDocument/2006/relationships/oleObject" Target="../embeddings/oleObject31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32.bin"/><Relationship Id="rId9" Type="http://schemas.openxmlformats.org/officeDocument/2006/relationships/oleObject" Target="../embeddings/oleObject33.bin"/><Relationship Id="rId10" Type="http://schemas.openxmlformats.org/officeDocument/2006/relationships/image" Target="../media/image2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35.bin"/><Relationship Id="rId5" Type="http://schemas.openxmlformats.org/officeDocument/2006/relationships/image" Target="../media/image26.emf"/><Relationship Id="rId6" Type="http://schemas.openxmlformats.org/officeDocument/2006/relationships/oleObject" Target="../embeddings/oleObject36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37.bin"/><Relationship Id="rId9" Type="http://schemas.openxmlformats.org/officeDocument/2006/relationships/oleObject" Target="../embeddings/oleObject38.bin"/><Relationship Id="rId10" Type="http://schemas.openxmlformats.org/officeDocument/2006/relationships/image" Target="../media/image27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39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40.bin"/><Relationship Id="rId7" Type="http://schemas.openxmlformats.org/officeDocument/2006/relationships/oleObject" Target="../embeddings/oleObject41.bin"/><Relationship Id="rId8" Type="http://schemas.openxmlformats.org/officeDocument/2006/relationships/image" Target="../media/image28.emf"/><Relationship Id="rId9" Type="http://schemas.openxmlformats.org/officeDocument/2006/relationships/oleObject" Target="../embeddings/oleObject42.bin"/><Relationship Id="rId10" Type="http://schemas.openxmlformats.org/officeDocument/2006/relationships/image" Target="../media/image29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43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44.bin"/><Relationship Id="rId7" Type="http://schemas.openxmlformats.org/officeDocument/2006/relationships/oleObject" Target="../embeddings/oleObject45.bin"/><Relationship Id="rId8" Type="http://schemas.openxmlformats.org/officeDocument/2006/relationships/image" Target="../media/image30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46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47.bin"/><Relationship Id="rId7" Type="http://schemas.openxmlformats.org/officeDocument/2006/relationships/oleObject" Target="../embeddings/oleObject48.bin"/><Relationship Id="rId8" Type="http://schemas.openxmlformats.org/officeDocument/2006/relationships/image" Target="../media/image31.emf"/><Relationship Id="rId9" Type="http://schemas.openxmlformats.org/officeDocument/2006/relationships/oleObject" Target="../embeddings/oleObject49.bin"/><Relationship Id="rId10" Type="http://schemas.openxmlformats.org/officeDocument/2006/relationships/image" Target="../media/image32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50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51.bin"/><Relationship Id="rId7" Type="http://schemas.openxmlformats.org/officeDocument/2006/relationships/oleObject" Target="../embeddings/oleObject52.bin"/><Relationship Id="rId8" Type="http://schemas.openxmlformats.org/officeDocument/2006/relationships/image" Target="../media/image32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53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54.bin"/><Relationship Id="rId7" Type="http://schemas.openxmlformats.org/officeDocument/2006/relationships/oleObject" Target="../embeddings/oleObject55.bin"/><Relationship Id="rId8" Type="http://schemas.openxmlformats.org/officeDocument/2006/relationships/image" Target="../media/image33.emf"/><Relationship Id="rId9" Type="http://schemas.openxmlformats.org/officeDocument/2006/relationships/oleObject" Target="../embeddings/oleObject56.bin"/><Relationship Id="rId10" Type="http://schemas.openxmlformats.org/officeDocument/2006/relationships/image" Target="../media/image34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1.bin"/><Relationship Id="rId12" Type="http://schemas.openxmlformats.org/officeDocument/2006/relationships/image" Target="../media/image38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57.bin"/><Relationship Id="rId5" Type="http://schemas.openxmlformats.org/officeDocument/2006/relationships/image" Target="../media/image35.emf"/><Relationship Id="rId6" Type="http://schemas.openxmlformats.org/officeDocument/2006/relationships/oleObject" Target="../embeddings/oleObject58.bin"/><Relationship Id="rId7" Type="http://schemas.openxmlformats.org/officeDocument/2006/relationships/oleObject" Target="../embeddings/oleObject59.bin"/><Relationship Id="rId8" Type="http://schemas.openxmlformats.org/officeDocument/2006/relationships/image" Target="../media/image36.emf"/><Relationship Id="rId9" Type="http://schemas.openxmlformats.org/officeDocument/2006/relationships/oleObject" Target="../embeddings/oleObject60.bin"/><Relationship Id="rId10" Type="http://schemas.openxmlformats.org/officeDocument/2006/relationships/image" Target="../media/image37.emf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6.bin"/><Relationship Id="rId12" Type="http://schemas.openxmlformats.org/officeDocument/2006/relationships/image" Target="../media/image38.emf"/><Relationship Id="rId13" Type="http://schemas.openxmlformats.org/officeDocument/2006/relationships/oleObject" Target="../embeddings/oleObject67.bin"/><Relationship Id="rId14" Type="http://schemas.openxmlformats.org/officeDocument/2006/relationships/image" Target="../media/image40.emf"/><Relationship Id="rId15" Type="http://schemas.openxmlformats.org/officeDocument/2006/relationships/oleObject" Target="../embeddings/oleObject68.bin"/><Relationship Id="rId16" Type="http://schemas.openxmlformats.org/officeDocument/2006/relationships/oleObject" Target="../embeddings/oleObject69.bin"/><Relationship Id="rId17" Type="http://schemas.openxmlformats.org/officeDocument/2006/relationships/oleObject" Target="../embeddings/oleObject70.bin"/><Relationship Id="rId18" Type="http://schemas.openxmlformats.org/officeDocument/2006/relationships/image" Target="../media/image41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62.bin"/><Relationship Id="rId5" Type="http://schemas.openxmlformats.org/officeDocument/2006/relationships/image" Target="../media/image39.emf"/><Relationship Id="rId6" Type="http://schemas.openxmlformats.org/officeDocument/2006/relationships/oleObject" Target="../embeddings/oleObject63.bin"/><Relationship Id="rId7" Type="http://schemas.openxmlformats.org/officeDocument/2006/relationships/image" Target="../media/image35.emf"/><Relationship Id="rId8" Type="http://schemas.openxmlformats.org/officeDocument/2006/relationships/oleObject" Target="../embeddings/oleObject64.bin"/><Relationship Id="rId9" Type="http://schemas.openxmlformats.org/officeDocument/2006/relationships/oleObject" Target="../embeddings/oleObject65.bin"/><Relationship Id="rId10" Type="http://schemas.openxmlformats.org/officeDocument/2006/relationships/image" Target="../media/image37.emf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75.bin"/><Relationship Id="rId12" Type="http://schemas.openxmlformats.org/officeDocument/2006/relationships/image" Target="../media/image38.emf"/><Relationship Id="rId13" Type="http://schemas.openxmlformats.org/officeDocument/2006/relationships/oleObject" Target="../embeddings/oleObject76.bin"/><Relationship Id="rId14" Type="http://schemas.openxmlformats.org/officeDocument/2006/relationships/image" Target="../media/image40.emf"/><Relationship Id="rId15" Type="http://schemas.openxmlformats.org/officeDocument/2006/relationships/oleObject" Target="../embeddings/oleObject77.bin"/><Relationship Id="rId16" Type="http://schemas.openxmlformats.org/officeDocument/2006/relationships/oleObject" Target="../embeddings/oleObject78.bin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71.bin"/><Relationship Id="rId5" Type="http://schemas.openxmlformats.org/officeDocument/2006/relationships/image" Target="../media/image42.emf"/><Relationship Id="rId6" Type="http://schemas.openxmlformats.org/officeDocument/2006/relationships/oleObject" Target="../embeddings/oleObject72.bin"/><Relationship Id="rId7" Type="http://schemas.openxmlformats.org/officeDocument/2006/relationships/image" Target="../media/image35.emf"/><Relationship Id="rId8" Type="http://schemas.openxmlformats.org/officeDocument/2006/relationships/oleObject" Target="../embeddings/oleObject73.bin"/><Relationship Id="rId9" Type="http://schemas.openxmlformats.org/officeDocument/2006/relationships/oleObject" Target="../embeddings/oleObject74.bin"/><Relationship Id="rId10" Type="http://schemas.openxmlformats.org/officeDocument/2006/relationships/image" Target="../media/image3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79.bin"/><Relationship Id="rId5" Type="http://schemas.openxmlformats.org/officeDocument/2006/relationships/image" Target="../media/image35.emf"/><Relationship Id="rId6" Type="http://schemas.openxmlformats.org/officeDocument/2006/relationships/oleObject" Target="../embeddings/oleObject80.bin"/><Relationship Id="rId7" Type="http://schemas.openxmlformats.org/officeDocument/2006/relationships/oleObject" Target="../embeddings/oleObject81.bin"/><Relationship Id="rId8" Type="http://schemas.openxmlformats.org/officeDocument/2006/relationships/image" Target="../media/image36.emf"/><Relationship Id="rId9" Type="http://schemas.openxmlformats.org/officeDocument/2006/relationships/oleObject" Target="../embeddings/oleObject82.bin"/><Relationship Id="rId10" Type="http://schemas.openxmlformats.org/officeDocument/2006/relationships/image" Target="../media/image37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87.bin"/><Relationship Id="rId12" Type="http://schemas.openxmlformats.org/officeDocument/2006/relationships/image" Target="../media/image43.emf"/><Relationship Id="rId13" Type="http://schemas.openxmlformats.org/officeDocument/2006/relationships/oleObject" Target="../embeddings/oleObject88.bin"/><Relationship Id="rId14" Type="http://schemas.openxmlformats.org/officeDocument/2006/relationships/image" Target="../media/image44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83.bin"/><Relationship Id="rId5" Type="http://schemas.openxmlformats.org/officeDocument/2006/relationships/image" Target="../media/image35.emf"/><Relationship Id="rId6" Type="http://schemas.openxmlformats.org/officeDocument/2006/relationships/oleObject" Target="../embeddings/oleObject84.bin"/><Relationship Id="rId7" Type="http://schemas.openxmlformats.org/officeDocument/2006/relationships/oleObject" Target="../embeddings/oleObject85.bin"/><Relationship Id="rId8" Type="http://schemas.openxmlformats.org/officeDocument/2006/relationships/image" Target="../media/image36.emf"/><Relationship Id="rId9" Type="http://schemas.openxmlformats.org/officeDocument/2006/relationships/oleObject" Target="../embeddings/oleObject86.bin"/><Relationship Id="rId10" Type="http://schemas.openxmlformats.org/officeDocument/2006/relationships/image" Target="../media/image37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89.bin"/><Relationship Id="rId5" Type="http://schemas.openxmlformats.org/officeDocument/2006/relationships/image" Target="../media/image35.emf"/><Relationship Id="rId6" Type="http://schemas.openxmlformats.org/officeDocument/2006/relationships/oleObject" Target="../embeddings/oleObject90.bin"/><Relationship Id="rId7" Type="http://schemas.openxmlformats.org/officeDocument/2006/relationships/oleObject" Target="../embeddings/oleObject91.bin"/><Relationship Id="rId8" Type="http://schemas.openxmlformats.org/officeDocument/2006/relationships/image" Target="../media/image45.emf"/><Relationship Id="rId9" Type="http://schemas.openxmlformats.org/officeDocument/2006/relationships/oleObject" Target="../embeddings/oleObject92.bin"/><Relationship Id="rId10" Type="http://schemas.openxmlformats.org/officeDocument/2006/relationships/image" Target="../media/image34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93.bin"/><Relationship Id="rId5" Type="http://schemas.openxmlformats.org/officeDocument/2006/relationships/image" Target="../media/image35.emf"/><Relationship Id="rId6" Type="http://schemas.openxmlformats.org/officeDocument/2006/relationships/oleObject" Target="../embeddings/oleObject94.bin"/><Relationship Id="rId7" Type="http://schemas.openxmlformats.org/officeDocument/2006/relationships/oleObject" Target="../embeddings/oleObject95.bin"/><Relationship Id="rId8" Type="http://schemas.openxmlformats.org/officeDocument/2006/relationships/image" Target="../media/image46.emf"/><Relationship Id="rId9" Type="http://schemas.openxmlformats.org/officeDocument/2006/relationships/oleObject" Target="../embeddings/oleObject96.bin"/><Relationship Id="rId10" Type="http://schemas.openxmlformats.org/officeDocument/2006/relationships/image" Target="../media/image47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7.emf"/><Relationship Id="rId10" Type="http://schemas.openxmlformats.org/officeDocument/2006/relationships/oleObject" Target="../embeddings/oleObject6.bin"/><Relationship Id="rId11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19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04800" y="1600200"/>
            <a:ext cx="859155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Inclusion-Exclusion</a:t>
            </a:r>
          </a:p>
          <a:p>
            <a:pPr algn="ctr"/>
            <a:r>
              <a:rPr lang="en-US" sz="8000" dirty="0" smtClean="0">
                <a:solidFill>
                  <a:schemeClr val="tx2"/>
                </a:solidFill>
                <a:latin typeface="Comic Sans MS" pitchFamily="66" charset="0"/>
              </a:rPr>
              <a:t>Binomial Proof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73B57819-3F53-4064-ABEE-665935E0A2F0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238382"/>
              </p:ext>
            </p:extLst>
          </p:nvPr>
        </p:nvGraphicFramePr>
        <p:xfrm>
          <a:off x="898525" y="1905000"/>
          <a:ext cx="7175500" cy="249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68" name="Equation" r:id="rId4" imgW="1384300" imgH="482600" progId="Equation.DSMT4">
                  <p:embed/>
                </p:oleObj>
              </mc:Choice>
              <mc:Fallback>
                <p:oleObj name="Equation" r:id="rId4" imgW="13843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1905000"/>
                        <a:ext cx="7175500" cy="24971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5982"/>
              </p:ext>
            </p:extLst>
          </p:nvPr>
        </p:nvGraphicFramePr>
        <p:xfrm>
          <a:off x="967573" y="2895600"/>
          <a:ext cx="6042827" cy="2784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69" name="Equation" r:id="rId6" imgW="1295400" imgH="596900" progId="Equation.DSMT4">
                  <p:embed/>
                </p:oleObj>
              </mc:Choice>
              <mc:Fallback>
                <p:oleObj name="Equation" r:id="rId6" imgW="1295400" imgH="596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67573" y="2895600"/>
                        <a:ext cx="6042827" cy="2784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2" name="Rectangle 1"/>
          <p:cNvSpPr/>
          <p:nvPr/>
        </p:nvSpPr>
        <p:spPr bwMode="auto">
          <a:xfrm>
            <a:off x="685800" y="1905000"/>
            <a:ext cx="7696200" cy="2590800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889318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70" name="Equation" r:id="rId8" imgW="139700" imgH="215900" progId="Equation.DSMT4">
                  <p:embed/>
                </p:oleObj>
              </mc:Choice>
              <mc:Fallback>
                <p:oleObj name="Equation" r:id="rId8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788053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71" name="Equation" r:id="rId10" imgW="139700" imgH="215900" progId="Equation.DSMT4">
                  <p:embed/>
                </p:oleObj>
              </mc:Choice>
              <mc:Fallback>
                <p:oleObj name="Equation" r:id="rId10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7037521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449580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z="4400" dirty="0" smtClean="0"/>
              <a:t>For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>
                <a:solidFill>
                  <a:srgbClr val="0000FF"/>
                </a:solidFill>
              </a:rPr>
              <a:t>a </a:t>
            </a:r>
            <a:r>
              <a:rPr lang="en-US" sz="4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∈</a:t>
            </a:r>
            <a:r>
              <a:rPr lang="en-US" sz="4400" dirty="0">
                <a:solidFill>
                  <a:srgbClr val="0000FF"/>
                </a:solidFill>
                <a:latin typeface="Cambria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4400" baseline="-25000" dirty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∪⋯∪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4400" baseline="-25000" dirty="0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endParaRPr lang="en-US" sz="4400" dirty="0">
              <a:solidFill>
                <a:srgbClr val="0000FF"/>
              </a:solidFill>
            </a:endParaRPr>
          </a:p>
          <a:p>
            <a:pPr>
              <a:spcAft>
                <a:spcPts val="0"/>
              </a:spcAft>
            </a:pPr>
            <a:r>
              <a:rPr lang="en-US" sz="4400" dirty="0" smtClean="0">
                <a:solidFill>
                  <a:srgbClr val="0000FF"/>
                </a:solidFill>
              </a:rPr>
              <a:t>#a ::</a:t>
            </a: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/>
              <a:t>number of times</a:t>
            </a:r>
            <a:r>
              <a:rPr lang="en-US" sz="4400" dirty="0"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 gets    </a:t>
            </a:r>
          </a:p>
          <a:p>
            <a:pPr>
              <a:spcAft>
                <a:spcPts val="0"/>
              </a:spcAft>
            </a:pPr>
            <a:r>
              <a:rPr lang="en-US" sz="4400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          counted in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     </a:t>
            </a:r>
            <a:endParaRPr lang="en-US" sz="4400" b="1" dirty="0" smtClean="0">
              <a:latin typeface="Comic Sans MS"/>
              <a:cs typeface="Comic Sans MS"/>
            </a:endParaRPr>
          </a:p>
          <a:p>
            <a:pPr algn="ctr">
              <a:spcAft>
                <a:spcPts val="600"/>
              </a:spcAft>
            </a:pPr>
            <a:r>
              <a:rPr lang="en-US" sz="6000" dirty="0" smtClean="0">
                <a:solidFill>
                  <a:srgbClr val="90096D"/>
                </a:solidFill>
                <a:latin typeface="Comic Sans MS"/>
                <a:cs typeface="Comic Sans MS"/>
              </a:rPr>
              <a:t>Claim:</a:t>
            </a:r>
            <a:r>
              <a:rPr lang="en-US" sz="6000" dirty="0" smtClean="0">
                <a:latin typeface="Comic Sans MS"/>
                <a:cs typeface="Comic Sans MS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/>
                <a:cs typeface="Comic Sans MS"/>
              </a:rPr>
              <a:t>#</a:t>
            </a:r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a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000" b="1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6000" dirty="0" smtClean="0">
                <a:solidFill>
                  <a:srgbClr val="008000"/>
                </a:solidFill>
                <a:latin typeface="Comic Sans MS"/>
                <a:cs typeface="Comic Sans MS"/>
              </a:rPr>
              <a:t>0</a:t>
            </a:r>
          </a:p>
          <a:p>
            <a:pPr>
              <a:spcAft>
                <a:spcPts val="600"/>
              </a:spcAft>
            </a:pPr>
            <a:r>
              <a:rPr lang="en-US" sz="6000" dirty="0" smtClean="0">
                <a:latin typeface="Comic Sans MS"/>
                <a:cs typeface="Comic Sans MS"/>
              </a:rPr>
              <a:t>so</a:t>
            </a:r>
            <a:endParaRPr lang="en-US" sz="4800" dirty="0" smtClean="0">
              <a:latin typeface="Comic Sans MS"/>
              <a:cs typeface="Comic Sans MS"/>
            </a:endParaRPr>
          </a:p>
          <a:p>
            <a:endParaRPr lang="en-US" baseline="-25000" dirty="0">
              <a:solidFill>
                <a:srgbClr val="0000FF"/>
              </a:solidFill>
            </a:endParaRPr>
          </a:p>
          <a:p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incexcbinom.</a:t>
            </a:r>
            <a:fld id="{D64AE0B5-FBC8-401C-9D58-7FCB6A8BDAB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562373"/>
              </p:ext>
            </p:extLst>
          </p:nvPr>
        </p:nvGraphicFramePr>
        <p:xfrm>
          <a:off x="1252220" y="4648200"/>
          <a:ext cx="72644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78" name="Equation" r:id="rId4" imgW="1816100" imgH="381000" progId="Equation.DSMT4">
                  <p:embed/>
                </p:oleObj>
              </mc:Choice>
              <mc:Fallback>
                <p:oleObj name="Equation" r:id="rId4" imgW="1816100" imgH="38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2220" y="4648200"/>
                        <a:ext cx="726440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485895"/>
              </p:ext>
            </p:extLst>
          </p:nvPr>
        </p:nvGraphicFramePr>
        <p:xfrm>
          <a:off x="5029200" y="2565400"/>
          <a:ext cx="130754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79" name="Equation" r:id="rId6" imgW="406400" imgH="292100" progId="Equation.DSMT4">
                  <p:embed/>
                </p:oleObj>
              </mc:Choice>
              <mc:Fallback>
                <p:oleObj name="Equation" r:id="rId6" imgW="4064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29200" y="2565400"/>
                        <a:ext cx="1307548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58000" y="5486400"/>
            <a:ext cx="20658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90096D"/>
                </a:solidFill>
                <a:latin typeface="Comic Sans MS" pitchFamily="66" charset="0"/>
              </a:rPr>
              <a:t>QED</a:t>
            </a:r>
          </a:p>
        </p:txBody>
      </p:sp>
    </p:spTree>
    <p:extLst>
      <p:ext uri="{BB962C8B-B14F-4D97-AF65-F5344CB8AC3E}">
        <p14:creationId xmlns:p14="http://schemas.microsoft.com/office/powerpoint/2010/main" val="180022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the </a:t>
            </a:r>
            <a:r>
              <a:rPr lang="en-US" dirty="0" smtClean="0">
                <a:solidFill>
                  <a:srgbClr val="90096D"/>
                </a:solidFill>
              </a:rPr>
              <a:t>Claim</a:t>
            </a:r>
            <a:endParaRPr lang="en-US" dirty="0">
              <a:solidFill>
                <a:srgbClr val="90096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077200" cy="4953000"/>
          </a:xfrm>
        </p:spPr>
        <p:txBody>
          <a:bodyPr/>
          <a:lstStyle/>
          <a:p>
            <a:r>
              <a:rPr lang="en-US" sz="4800" dirty="0">
                <a:solidFill>
                  <a:srgbClr val="90096D"/>
                </a:solidFill>
              </a:rPr>
              <a:t>m</a:t>
            </a:r>
            <a:r>
              <a:rPr lang="en-US" sz="4800" dirty="0" smtClean="0">
                <a:solidFill>
                  <a:srgbClr val="90096D"/>
                </a:solidFill>
              </a:rPr>
              <a:t>ember function</a:t>
            </a:r>
          </a:p>
          <a:p>
            <a:r>
              <a:rPr lang="en-US" sz="4800" dirty="0" smtClean="0"/>
              <a:t> </a:t>
            </a:r>
          </a:p>
          <a:p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incexcbinom.</a:t>
            </a:r>
            <a:fld id="{D64AE0B5-FBC8-401C-9D58-7FCB6A8BDAB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312664"/>
              </p:ext>
            </p:extLst>
          </p:nvPr>
        </p:nvGraphicFramePr>
        <p:xfrm>
          <a:off x="744538" y="1905000"/>
          <a:ext cx="7653337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17" name="Equation" r:id="rId4" imgW="1638300" imgH="558800" progId="Equation.DSMT4">
                  <p:embed/>
                </p:oleObj>
              </mc:Choice>
              <mc:Fallback>
                <p:oleObj name="Equation" r:id="rId4" imgW="16383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4538" y="1905000"/>
                        <a:ext cx="7653337" cy="297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962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>
        <p:fade thruBlk="1"/>
      </p:transition>
    </mc:Choice>
    <mc:Fallback xmlns="">
      <p:transition xmlns:p14="http://schemas.microsoft.com/office/powerpoint/2010/main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13</a:t>
            </a:fld>
            <a:endParaRPr lang="en-US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785374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62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716994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63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002412"/>
              </p:ext>
            </p:extLst>
          </p:nvPr>
        </p:nvGraphicFramePr>
        <p:xfrm>
          <a:off x="3517900" y="1371600"/>
          <a:ext cx="19685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64" name="Equation" r:id="rId7" imgW="393700" imgH="304800" progId="Equation.DSMT4">
                  <p:embed/>
                </p:oleObj>
              </mc:Choice>
              <mc:Fallback>
                <p:oleObj name="Equation" r:id="rId7" imgW="393700" imgH="304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17900" y="1371600"/>
                        <a:ext cx="196850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4904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500">
        <p:fade/>
      </p:transition>
    </mc:Choice>
    <mc:Fallback>
      <p:transition xmlns:p14="http://schemas.microsoft.com/office/powerpoint/2010/main" spd="slow" advClick="0" advTm="5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14</a:t>
            </a:fld>
            <a:endParaRPr lang="en-US" dirty="0" smtClean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487757"/>
              </p:ext>
            </p:extLst>
          </p:nvPr>
        </p:nvGraphicFramePr>
        <p:xfrm>
          <a:off x="1143000" y="1184275"/>
          <a:ext cx="5662612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86" name="Equation" r:id="rId4" imgW="1092200" imgH="419100" progId="Equation.DSMT4">
                  <p:embed/>
                </p:oleObj>
              </mc:Choice>
              <mc:Fallback>
                <p:oleObj name="Equation" r:id="rId4" imgW="10922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184275"/>
                        <a:ext cx="5662612" cy="21685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675258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87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267822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88" name="Equation" r:id="rId8" imgW="139700" imgH="215900" progId="Equation.DSMT4">
                  <p:embed/>
                </p:oleObj>
              </mc:Choice>
              <mc:Fallback>
                <p:oleObj name="Equation" r:id="rId8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241478"/>
              </p:ext>
            </p:extLst>
          </p:nvPr>
        </p:nvGraphicFramePr>
        <p:xfrm>
          <a:off x="1443703" y="3683000"/>
          <a:ext cx="6256594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89" name="Equation" r:id="rId9" imgW="1054100" imgH="393700" progId="Equation.DSMT4">
                  <p:embed/>
                </p:oleObj>
              </mc:Choice>
              <mc:Fallback>
                <p:oleObj name="Equation" r:id="rId9" imgW="10541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43703" y="3683000"/>
                        <a:ext cx="6256594" cy="233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85811"/>
              </p:ext>
            </p:extLst>
          </p:nvPr>
        </p:nvGraphicFramePr>
        <p:xfrm>
          <a:off x="1752600" y="2362200"/>
          <a:ext cx="51816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90" name="Equation" r:id="rId11" imgW="1295400" imgH="495300" progId="Equation.DSMT4">
                  <p:embed/>
                </p:oleObj>
              </mc:Choice>
              <mc:Fallback>
                <p:oleObj name="Equation" r:id="rId11" imgW="12954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52600" y="2362200"/>
                        <a:ext cx="5181600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415325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15</a:t>
            </a:fld>
            <a:endParaRPr lang="en-US" dirty="0" smtClean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759707"/>
              </p:ext>
            </p:extLst>
          </p:nvPr>
        </p:nvGraphicFramePr>
        <p:xfrm>
          <a:off x="1143279" y="1143000"/>
          <a:ext cx="7162521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00" name="Equation" r:id="rId4" imgW="1460500" imgH="482600" progId="Equation.DSMT4">
                  <p:embed/>
                </p:oleObj>
              </mc:Choice>
              <mc:Fallback>
                <p:oleObj name="Equation" r:id="rId4" imgW="14605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279" y="1143000"/>
                        <a:ext cx="7162521" cy="2362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311033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01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675550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02" name="Equation" r:id="rId8" imgW="139700" imgH="215900" progId="Equation.DSMT4">
                  <p:embed/>
                </p:oleObj>
              </mc:Choice>
              <mc:Fallback>
                <p:oleObj name="Equation" r:id="rId8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083716"/>
              </p:ext>
            </p:extLst>
          </p:nvPr>
        </p:nvGraphicFramePr>
        <p:xfrm>
          <a:off x="1276350" y="3922713"/>
          <a:ext cx="6591300" cy="217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03" name="Equation" r:id="rId9" imgW="1460500" imgH="482600" progId="Equation.DSMT4">
                  <p:embed/>
                </p:oleObj>
              </mc:Choice>
              <mc:Fallback>
                <p:oleObj name="Equation" r:id="rId9" imgW="14605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3922713"/>
                        <a:ext cx="6591300" cy="21732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514600" y="3192959"/>
            <a:ext cx="44960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d</a:t>
            </a:r>
            <a:r>
              <a:rPr lang="en-US" sz="4400" dirty="0" smtClean="0">
                <a:latin typeface="Comic Sans MS" pitchFamily="66" charset="0"/>
              </a:rPr>
              <a:t>istribute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(-1)</a:t>
            </a:r>
            <a:r>
              <a:rPr lang="en-US" sz="4400" baseline="30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|S|</a:t>
            </a:r>
          </a:p>
        </p:txBody>
      </p:sp>
    </p:spTree>
    <p:extLst>
      <p:ext uri="{BB962C8B-B14F-4D97-AF65-F5344CB8AC3E}">
        <p14:creationId xmlns:p14="http://schemas.microsoft.com/office/powerpoint/2010/main" val="177054904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16</a:t>
            </a:fld>
            <a:endParaRPr lang="en-US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66885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68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622419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69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247258"/>
              </p:ext>
            </p:extLst>
          </p:nvPr>
        </p:nvGraphicFramePr>
        <p:xfrm>
          <a:off x="1276350" y="3922713"/>
          <a:ext cx="6591300" cy="217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70" name="Equation" r:id="rId7" imgW="1460500" imgH="482600" progId="Equation.DSMT4">
                  <p:embed/>
                </p:oleObj>
              </mc:Choice>
              <mc:Fallback>
                <p:oleObj name="Equation" r:id="rId7" imgW="14605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3922713"/>
                        <a:ext cx="6591300" cy="21732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676400" y="3352800"/>
            <a:ext cx="57352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s</a:t>
            </a:r>
            <a:r>
              <a:rPr lang="en-US" sz="4400" dirty="0" smtClean="0">
                <a:latin typeface="Comic Sans MS" pitchFamily="66" charset="0"/>
              </a:rPr>
              <a:t>witch order of sums</a:t>
            </a: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662413"/>
              </p:ext>
            </p:extLst>
          </p:nvPr>
        </p:nvGraphicFramePr>
        <p:xfrm>
          <a:off x="1287463" y="1179513"/>
          <a:ext cx="6589712" cy="217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71" name="Equation" r:id="rId9" imgW="1460500" imgH="482600" progId="Equation.DSMT4">
                  <p:embed/>
                </p:oleObj>
              </mc:Choice>
              <mc:Fallback>
                <p:oleObj name="Equation" r:id="rId9" imgW="14605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1179513"/>
                        <a:ext cx="6589712" cy="21732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77316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17</a:t>
            </a:fld>
            <a:endParaRPr lang="en-US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492157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9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870033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0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809780"/>
              </p:ext>
            </p:extLst>
          </p:nvPr>
        </p:nvGraphicFramePr>
        <p:xfrm>
          <a:off x="1287463" y="1179513"/>
          <a:ext cx="6589712" cy="217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1" name="Equation" r:id="rId7" imgW="1460500" imgH="482600" progId="Equation.DSMT4">
                  <p:embed/>
                </p:oleObj>
              </mc:Choice>
              <mc:Fallback>
                <p:oleObj name="Equation" r:id="rId7" imgW="14605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1179513"/>
                        <a:ext cx="6589712" cy="21732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ounded Rectangle 1"/>
          <p:cNvSpPr/>
          <p:nvPr/>
        </p:nvSpPr>
        <p:spPr bwMode="auto">
          <a:xfrm>
            <a:off x="2133600" y="1295400"/>
            <a:ext cx="5867400" cy="2133600"/>
          </a:xfrm>
          <a:prstGeom prst="round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17131" y="3248561"/>
            <a:ext cx="15742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FF00FF"/>
                </a:solidFill>
                <a:latin typeface="Comic Sans MS" pitchFamily="66" charset="0"/>
              </a:rPr>
              <a:t>#a</a:t>
            </a:r>
          </a:p>
        </p:txBody>
      </p:sp>
    </p:spTree>
    <p:extLst>
      <p:ext uri="{BB962C8B-B14F-4D97-AF65-F5344CB8AC3E}">
        <p14:creationId xmlns:p14="http://schemas.microsoft.com/office/powerpoint/2010/main" val="183019674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18</a:t>
            </a:fld>
            <a:endParaRPr lang="en-US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677195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08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710694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09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089997"/>
              </p:ext>
            </p:extLst>
          </p:nvPr>
        </p:nvGraphicFramePr>
        <p:xfrm>
          <a:off x="3298825" y="1408113"/>
          <a:ext cx="2500313" cy="202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10" name="Equation" r:id="rId7" imgW="469900" imgH="381000" progId="Equation.DSMT4">
                  <p:embed/>
                </p:oleObj>
              </mc:Choice>
              <mc:Fallback>
                <p:oleObj name="Equation" r:id="rId7" imgW="4699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8825" y="1408113"/>
                        <a:ext cx="2500313" cy="20208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60618"/>
              </p:ext>
            </p:extLst>
          </p:nvPr>
        </p:nvGraphicFramePr>
        <p:xfrm>
          <a:off x="681037" y="3581400"/>
          <a:ext cx="7781925" cy="2137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11" name="Equation" r:id="rId9" imgW="1803400" imgH="495300" progId="Equation.DSMT4">
                  <p:embed/>
                </p:oleObj>
              </mc:Choice>
              <mc:Fallback>
                <p:oleObj name="Equation" r:id="rId9" imgW="18034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1037" y="3581400"/>
                        <a:ext cx="7781925" cy="2137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7077764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19</a:t>
            </a:fld>
            <a:endParaRPr lang="en-US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260027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35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628324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36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750266"/>
              </p:ext>
            </p:extLst>
          </p:nvPr>
        </p:nvGraphicFramePr>
        <p:xfrm>
          <a:off x="681037" y="3581400"/>
          <a:ext cx="7781925" cy="2137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37" name="Equation" r:id="rId7" imgW="1803400" imgH="495300" progId="Equation.DSMT4">
                  <p:embed/>
                </p:oleObj>
              </mc:Choice>
              <mc:Fallback>
                <p:oleObj name="Equation" r:id="rId7" imgW="18034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1037" y="3581400"/>
                        <a:ext cx="7781925" cy="2137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04800" y="1828800"/>
            <a:ext cx="8493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b</a:t>
            </a:r>
            <a:r>
              <a:rPr lang="en-US" sz="5400" dirty="0" smtClean="0">
                <a:latin typeface="Comic Sans MS" pitchFamily="66" charset="0"/>
              </a:rPr>
              <a:t>reak up sum by size of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045493306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869011"/>
              </p:ext>
            </p:extLst>
          </p:nvPr>
        </p:nvGraphicFramePr>
        <p:xfrm>
          <a:off x="217488" y="1187450"/>
          <a:ext cx="6877050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Equation" r:id="rId4" imgW="1346200" imgH="266700" progId="Equation.DSMT4">
                  <p:embed/>
                </p:oleObj>
              </mc:Choice>
              <mc:Fallback>
                <p:oleObj name="Equation" r:id="rId4" imgW="13462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1187450"/>
                        <a:ext cx="6877050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13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669800"/>
              </p:ext>
            </p:extLst>
          </p:nvPr>
        </p:nvGraphicFramePr>
        <p:xfrm>
          <a:off x="933450" y="2451100"/>
          <a:ext cx="7307263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Equation" r:id="rId6" imgW="1447800" imgH="495300" progId="Equation.DSMT4">
                  <p:embed/>
                </p:oleObj>
              </mc:Choice>
              <mc:Fallback>
                <p:oleObj name="Equation" r:id="rId6" imgW="14478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2451100"/>
                        <a:ext cx="7307263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79312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7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20</a:t>
            </a:fld>
            <a:endParaRPr lang="en-US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208613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48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596440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49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983627"/>
              </p:ext>
            </p:extLst>
          </p:nvPr>
        </p:nvGraphicFramePr>
        <p:xfrm>
          <a:off x="681037" y="3581400"/>
          <a:ext cx="7781925" cy="2137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50" name="Equation" r:id="rId7" imgW="1803400" imgH="495300" progId="Equation.DSMT4">
                  <p:embed/>
                </p:oleObj>
              </mc:Choice>
              <mc:Fallback>
                <p:oleObj name="Equation" r:id="rId7" imgW="18034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1037" y="3581400"/>
                        <a:ext cx="7781925" cy="2137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646949"/>
              </p:ext>
            </p:extLst>
          </p:nvPr>
        </p:nvGraphicFramePr>
        <p:xfrm>
          <a:off x="627063" y="1308100"/>
          <a:ext cx="7586662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51" name="Equation" r:id="rId9" imgW="1651000" imgH="495300" progId="Equation.DSMT4">
                  <p:embed/>
                </p:oleObj>
              </mc:Choice>
              <mc:Fallback>
                <p:oleObj name="Equation" r:id="rId9" imgW="16510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7063" y="1308100"/>
                        <a:ext cx="7586662" cy="227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ounded Rectangle 1"/>
          <p:cNvSpPr/>
          <p:nvPr/>
        </p:nvSpPr>
        <p:spPr bwMode="auto">
          <a:xfrm>
            <a:off x="5181600" y="1676400"/>
            <a:ext cx="2971800" cy="1828800"/>
          </a:xfrm>
          <a:prstGeom prst="round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192266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83D78B86-54BD-4C40-B154-E0B4BEB7EE49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442625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35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947407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36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425558"/>
              </p:ext>
            </p:extLst>
          </p:nvPr>
        </p:nvGraphicFramePr>
        <p:xfrm>
          <a:off x="1800225" y="981075"/>
          <a:ext cx="3033713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37" name="Equation" r:id="rId7" imgW="660400" imgH="406400" progId="Equation.DSMT4">
                  <p:embed/>
                </p:oleObj>
              </mc:Choice>
              <mc:Fallback>
                <p:oleObj name="Equation" r:id="rId7" imgW="660400" imgH="40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00225" y="981075"/>
                        <a:ext cx="3033713" cy="186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2438400"/>
            <a:ext cx="749071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Suppose 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a</a:t>
            </a:r>
            <a:r>
              <a:rPr lang="en-US" sz="5400" dirty="0" smtClean="0">
                <a:latin typeface="Comic Sans MS" pitchFamily="66" charset="0"/>
              </a:rPr>
              <a:t> is in exactly</a:t>
            </a:r>
          </a:p>
          <a:p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       A</a:t>
            </a:r>
            <a:r>
              <a:rPr lang="en-US" sz="5400" baseline="-25000" dirty="0" smtClean="0">
                <a:solidFill>
                  <a:srgbClr val="0000E5"/>
                </a:solidFill>
                <a:latin typeface="Comic Sans MS" pitchFamily="66" charset="0"/>
              </a:rPr>
              <a:t>2</a:t>
            </a:r>
            <a:r>
              <a:rPr lang="en-US" sz="5400" dirty="0">
                <a:solidFill>
                  <a:srgbClr val="0000E5"/>
                </a:solidFill>
                <a:latin typeface="Comic Sans MS" pitchFamily="66" charset="0"/>
              </a:rPr>
              <a:t>,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A</a:t>
            </a:r>
            <a:r>
              <a:rPr lang="en-US" sz="5400" baseline="-25000" dirty="0" smtClean="0">
                <a:solidFill>
                  <a:srgbClr val="0000E5"/>
                </a:solidFill>
                <a:latin typeface="Comic Sans MS" pitchFamily="66" charset="0"/>
              </a:rPr>
              <a:t>3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,A</a:t>
            </a:r>
            <a:r>
              <a:rPr lang="en-US" sz="5400" baseline="-25000" dirty="0" smtClean="0">
                <a:solidFill>
                  <a:srgbClr val="0000E5"/>
                </a:solidFill>
                <a:latin typeface="Comic Sans MS" pitchFamily="66" charset="0"/>
              </a:rPr>
              <a:t>4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,A</a:t>
            </a:r>
            <a:r>
              <a:rPr lang="en-US" sz="5400" baseline="-25000" dirty="0">
                <a:solidFill>
                  <a:srgbClr val="0000E5"/>
                </a:solidFill>
                <a:latin typeface="Comic Sans MS" pitchFamily="66" charset="0"/>
              </a:rPr>
              <a:t>8</a:t>
            </a:r>
            <a:r>
              <a:rPr lang="is-IS" sz="5400" dirty="0" smtClean="0">
                <a:solidFill>
                  <a:srgbClr val="0000E5"/>
                </a:solidFill>
                <a:latin typeface="Comic Sans MS" pitchFamily="66" charset="0"/>
              </a:rPr>
              <a:t>,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A</a:t>
            </a:r>
            <a:r>
              <a:rPr lang="en-US" sz="5400" baseline="-25000" dirty="0">
                <a:solidFill>
                  <a:srgbClr val="0000E5"/>
                </a:solidFill>
                <a:latin typeface="Comic Sans MS" pitchFamily="66" charset="0"/>
              </a:rPr>
              <a:t>9</a:t>
            </a:r>
            <a:endParaRPr lang="en-US" sz="5400" dirty="0" smtClean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41910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then </a:t>
            </a:r>
            <a:r>
              <a:rPr lang="en-US" sz="5400" dirty="0" err="1" smtClean="0">
                <a:solidFill>
                  <a:srgbClr val="0000E5"/>
                </a:solidFill>
                <a:latin typeface="Comic Sans MS" pitchFamily="66" charset="0"/>
              </a:rPr>
              <a:t>m</a:t>
            </a:r>
            <a:r>
              <a:rPr lang="en-US" sz="5400" baseline="-25000" dirty="0" err="1" smtClean="0">
                <a:solidFill>
                  <a:srgbClr val="0000E5"/>
                </a:solidFill>
                <a:latin typeface="Comic Sans MS" pitchFamily="66" charset="0"/>
              </a:rPr>
              <a:t>S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(a) = 1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when</a:t>
            </a:r>
            <a:r>
              <a:rPr lang="en-US" sz="5400" dirty="0" smtClean="0">
                <a:latin typeface="Comic Sans MS" pitchFamily="66" charset="0"/>
              </a:rPr>
              <a:t> 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790942"/>
              </p:ext>
            </p:extLst>
          </p:nvPr>
        </p:nvGraphicFramePr>
        <p:xfrm>
          <a:off x="4305300" y="3390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38" name="Equation" r:id="rId9" imgW="139700" imgH="215900" progId="Equation.DSMT4">
                  <p:embed/>
                </p:oleObj>
              </mc:Choice>
              <mc:Fallback>
                <p:oleObj name="Equation" r:id="rId9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05300" y="3390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ounded Rectangle 11"/>
          <p:cNvSpPr/>
          <p:nvPr/>
        </p:nvSpPr>
        <p:spPr bwMode="auto">
          <a:xfrm>
            <a:off x="1818884" y="1066800"/>
            <a:ext cx="2981716" cy="1676400"/>
          </a:xfrm>
          <a:prstGeom prst="round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016509"/>
              </p:ext>
            </p:extLst>
          </p:nvPr>
        </p:nvGraphicFramePr>
        <p:xfrm>
          <a:off x="1981200" y="4953000"/>
          <a:ext cx="5040924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39" name="Equation" r:id="rId11" imgW="1092200" imgH="330200" progId="Equation.DSMT4">
                  <p:embed/>
                </p:oleObj>
              </mc:Choice>
              <mc:Fallback>
                <p:oleObj name="Equation" r:id="rId11" imgW="10922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81200" y="4953000"/>
                        <a:ext cx="5040924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950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929626"/>
              </p:ext>
            </p:extLst>
          </p:nvPr>
        </p:nvGraphicFramePr>
        <p:xfrm>
          <a:off x="1771650" y="1392237"/>
          <a:ext cx="3092450" cy="180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53" name="Equation" r:id="rId4" imgW="673100" imgH="393700" progId="Equation.DSMT4">
                  <p:embed/>
                </p:oleObj>
              </mc:Choice>
              <mc:Fallback>
                <p:oleObj name="Equation" r:id="rId4" imgW="6731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71650" y="1392237"/>
                        <a:ext cx="3092450" cy="180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83D78B86-54BD-4C40-B154-E0B4BEB7EE49}" type="slidenum">
              <a:rPr lang="en-US" smtClean="0"/>
              <a:pPr/>
              <a:t>22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06483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54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603357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55" name="Equation" r:id="rId8" imgW="139700" imgH="215900" progId="Equation.DSMT4">
                  <p:embed/>
                </p:oleObj>
              </mc:Choice>
              <mc:Fallback>
                <p:oleObj name="Equation" r:id="rId8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2967335"/>
            <a:ext cx="74440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00FF"/>
                </a:solidFill>
                <a:latin typeface="Comic Sans MS" pitchFamily="66" charset="0"/>
              </a:rPr>
              <a:t># of such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00FF"/>
                </a:solidFill>
                <a:latin typeface="Comic Sans MS" pitchFamily="66" charset="0"/>
              </a:rPr>
              <a:t>of size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3</a:t>
            </a:r>
            <a:r>
              <a:rPr lang="en-US" sz="5400" dirty="0" smtClean="0">
                <a:latin typeface="Comic Sans MS" pitchFamily="66" charset="0"/>
              </a:rP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41910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then </a:t>
            </a:r>
            <a:r>
              <a:rPr lang="en-US" sz="5400" dirty="0" err="1" smtClean="0">
                <a:solidFill>
                  <a:srgbClr val="0000E5"/>
                </a:solidFill>
                <a:latin typeface="Comic Sans MS" pitchFamily="66" charset="0"/>
              </a:rPr>
              <a:t>m</a:t>
            </a:r>
            <a:r>
              <a:rPr lang="en-US" sz="5400" baseline="-25000" dirty="0" err="1" smtClean="0">
                <a:solidFill>
                  <a:srgbClr val="0000E5"/>
                </a:solidFill>
                <a:latin typeface="Comic Sans MS" pitchFamily="66" charset="0"/>
              </a:rPr>
              <a:t>S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(a) = 1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when</a:t>
            </a:r>
            <a:r>
              <a:rPr lang="en-US" sz="5400" dirty="0" smtClean="0">
                <a:latin typeface="Comic Sans MS" pitchFamily="66" charset="0"/>
              </a:rPr>
              <a:t> 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014202"/>
              </p:ext>
            </p:extLst>
          </p:nvPr>
        </p:nvGraphicFramePr>
        <p:xfrm>
          <a:off x="4305300" y="3390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56" name="Equation" r:id="rId9" imgW="139700" imgH="215900" progId="Equation.DSMT4">
                  <p:embed/>
                </p:oleObj>
              </mc:Choice>
              <mc:Fallback>
                <p:oleObj name="Equation" r:id="rId9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05300" y="3390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ounded Rectangle 11"/>
          <p:cNvSpPr/>
          <p:nvPr/>
        </p:nvSpPr>
        <p:spPr bwMode="auto">
          <a:xfrm>
            <a:off x="2514600" y="2514600"/>
            <a:ext cx="457200" cy="609600"/>
          </a:xfrm>
          <a:prstGeom prst="round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541546"/>
              </p:ext>
            </p:extLst>
          </p:nvPr>
        </p:nvGraphicFramePr>
        <p:xfrm>
          <a:off x="1981200" y="4953000"/>
          <a:ext cx="5040924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57" name="Equation" r:id="rId11" imgW="1092200" imgH="330200" progId="Equation.DSMT4">
                  <p:embed/>
                </p:oleObj>
              </mc:Choice>
              <mc:Fallback>
                <p:oleObj name="Equation" r:id="rId11" imgW="10922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81200" y="4953000"/>
                        <a:ext cx="5040924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364072"/>
              </p:ext>
            </p:extLst>
          </p:nvPr>
        </p:nvGraphicFramePr>
        <p:xfrm>
          <a:off x="6565900" y="5372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58" name="Equation" r:id="rId13" imgW="139700" imgH="215900" progId="Equation.DSMT4">
                  <p:embed/>
                </p:oleObj>
              </mc:Choice>
              <mc:Fallback>
                <p:oleObj name="Equation" r:id="rId13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565900" y="5372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35420"/>
              </p:ext>
            </p:extLst>
          </p:nvPr>
        </p:nvGraphicFramePr>
        <p:xfrm>
          <a:off x="6565900" y="5372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59" name="Equation" r:id="rId15" imgW="139700" imgH="215900" progId="Equation.DSMT4">
                  <p:embed/>
                </p:oleObj>
              </mc:Choice>
              <mc:Fallback>
                <p:oleObj name="Equation" r:id="rId15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565900" y="5372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394340"/>
              </p:ext>
            </p:extLst>
          </p:nvPr>
        </p:nvGraphicFramePr>
        <p:xfrm>
          <a:off x="6565900" y="5372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60" name="Equation" r:id="rId16" imgW="139700" imgH="215900" progId="Equation.DSMT4">
                  <p:embed/>
                </p:oleObj>
              </mc:Choice>
              <mc:Fallback>
                <p:oleObj name="Equation" r:id="rId1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565900" y="5372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320518"/>
              </p:ext>
            </p:extLst>
          </p:nvPr>
        </p:nvGraphicFramePr>
        <p:xfrm>
          <a:off x="8077200" y="2362200"/>
          <a:ext cx="946150" cy="2207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61" name="Equation" r:id="rId17" imgW="228600" imgH="533400" progId="Equation.DSMT4">
                  <p:embed/>
                </p:oleObj>
              </mc:Choice>
              <mc:Fallback>
                <p:oleObj name="Equation" r:id="rId17" imgW="2286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077200" y="2362200"/>
                        <a:ext cx="946150" cy="22076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431286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987125"/>
              </p:ext>
            </p:extLst>
          </p:nvPr>
        </p:nvGraphicFramePr>
        <p:xfrm>
          <a:off x="1828800" y="827087"/>
          <a:ext cx="4784725" cy="244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75" name="Equation" r:id="rId4" imgW="1041400" imgH="533400" progId="Equation.DSMT4">
                  <p:embed/>
                </p:oleObj>
              </mc:Choice>
              <mc:Fallback>
                <p:oleObj name="Equation" r:id="rId4" imgW="10414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8800" y="827087"/>
                        <a:ext cx="4784725" cy="2449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83D78B86-54BD-4C40-B154-E0B4BEB7EE49}" type="slidenum">
              <a:rPr lang="en-US" smtClean="0"/>
              <a:pPr/>
              <a:t>23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632167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76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930358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77" name="Equation" r:id="rId8" imgW="139700" imgH="215900" progId="Equation.DSMT4">
                  <p:embed/>
                </p:oleObj>
              </mc:Choice>
              <mc:Fallback>
                <p:oleObj name="Equation" r:id="rId8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2967335"/>
            <a:ext cx="74440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00FF"/>
                </a:solidFill>
                <a:latin typeface="Comic Sans MS" pitchFamily="66" charset="0"/>
              </a:rPr>
              <a:t># of such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00FF"/>
                </a:solidFill>
                <a:latin typeface="Comic Sans MS" pitchFamily="66" charset="0"/>
              </a:rPr>
              <a:t>of size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3</a:t>
            </a:r>
            <a:r>
              <a:rPr lang="en-US" sz="5400" dirty="0" smtClean="0">
                <a:latin typeface="Comic Sans MS" pitchFamily="66" charset="0"/>
              </a:rP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41910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then </a:t>
            </a:r>
            <a:r>
              <a:rPr lang="en-US" sz="5400" dirty="0" err="1" smtClean="0">
                <a:solidFill>
                  <a:srgbClr val="0000E5"/>
                </a:solidFill>
                <a:latin typeface="Comic Sans MS" pitchFamily="66" charset="0"/>
              </a:rPr>
              <a:t>m</a:t>
            </a:r>
            <a:r>
              <a:rPr lang="en-US" sz="5400" baseline="-25000" dirty="0" err="1" smtClean="0">
                <a:solidFill>
                  <a:srgbClr val="0000E5"/>
                </a:solidFill>
                <a:latin typeface="Comic Sans MS" pitchFamily="66" charset="0"/>
              </a:rPr>
              <a:t>S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(a) = 1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when</a:t>
            </a:r>
            <a:r>
              <a:rPr lang="en-US" sz="5400" dirty="0" smtClean="0">
                <a:latin typeface="Comic Sans MS" pitchFamily="66" charset="0"/>
              </a:rPr>
              <a:t> 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221071"/>
              </p:ext>
            </p:extLst>
          </p:nvPr>
        </p:nvGraphicFramePr>
        <p:xfrm>
          <a:off x="4305300" y="3390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78" name="Equation" r:id="rId9" imgW="139700" imgH="215900" progId="Equation.DSMT4">
                  <p:embed/>
                </p:oleObj>
              </mc:Choice>
              <mc:Fallback>
                <p:oleObj name="Equation" r:id="rId9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05300" y="3390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ounded Rectangle 11"/>
          <p:cNvSpPr/>
          <p:nvPr/>
        </p:nvSpPr>
        <p:spPr bwMode="auto">
          <a:xfrm>
            <a:off x="2514600" y="2514600"/>
            <a:ext cx="457200" cy="609600"/>
          </a:xfrm>
          <a:prstGeom prst="round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259988"/>
              </p:ext>
            </p:extLst>
          </p:nvPr>
        </p:nvGraphicFramePr>
        <p:xfrm>
          <a:off x="1981200" y="4953000"/>
          <a:ext cx="5040924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79" name="Equation" r:id="rId11" imgW="1092200" imgH="330200" progId="Equation.DSMT4">
                  <p:embed/>
                </p:oleObj>
              </mc:Choice>
              <mc:Fallback>
                <p:oleObj name="Equation" r:id="rId11" imgW="10922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81200" y="4953000"/>
                        <a:ext cx="5040924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064801"/>
              </p:ext>
            </p:extLst>
          </p:nvPr>
        </p:nvGraphicFramePr>
        <p:xfrm>
          <a:off x="6565900" y="5372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80" name="Equation" r:id="rId13" imgW="139700" imgH="215900" progId="Equation.DSMT4">
                  <p:embed/>
                </p:oleObj>
              </mc:Choice>
              <mc:Fallback>
                <p:oleObj name="Equation" r:id="rId13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565900" y="5372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668290"/>
              </p:ext>
            </p:extLst>
          </p:nvPr>
        </p:nvGraphicFramePr>
        <p:xfrm>
          <a:off x="6565900" y="5372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81" name="Equation" r:id="rId15" imgW="139700" imgH="215900" progId="Equation.DSMT4">
                  <p:embed/>
                </p:oleObj>
              </mc:Choice>
              <mc:Fallback>
                <p:oleObj name="Equation" r:id="rId15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565900" y="5372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304768"/>
              </p:ext>
            </p:extLst>
          </p:nvPr>
        </p:nvGraphicFramePr>
        <p:xfrm>
          <a:off x="6565900" y="5372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82" name="Equation" r:id="rId16" imgW="139700" imgH="215900" progId="Equation.DSMT4">
                  <p:embed/>
                </p:oleObj>
              </mc:Choice>
              <mc:Fallback>
                <p:oleObj name="Equation" r:id="rId1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565900" y="5372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800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83D78B86-54BD-4C40-B154-E0B4BEB7EE49}" type="slidenum">
              <a:rPr lang="en-US" smtClean="0"/>
              <a:pPr/>
              <a:t>24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341272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82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704856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83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785327"/>
              </p:ext>
            </p:extLst>
          </p:nvPr>
        </p:nvGraphicFramePr>
        <p:xfrm>
          <a:off x="1800225" y="981075"/>
          <a:ext cx="3033713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84" name="Equation" r:id="rId7" imgW="660400" imgH="406400" progId="Equation.DSMT4">
                  <p:embed/>
                </p:oleObj>
              </mc:Choice>
              <mc:Fallback>
                <p:oleObj name="Equation" r:id="rId7" imgW="660400" imgH="40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00225" y="981075"/>
                        <a:ext cx="3033713" cy="186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2438400"/>
            <a:ext cx="749071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latin typeface="Comic Sans MS" pitchFamily="66" charset="0"/>
              </a:rPr>
              <a:t>Suppose 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a</a:t>
            </a:r>
            <a:r>
              <a:rPr lang="en-US" sz="5400" dirty="0" smtClean="0">
                <a:latin typeface="Comic Sans MS" pitchFamily="66" charset="0"/>
              </a:rPr>
              <a:t> is in exactly</a:t>
            </a:r>
          </a:p>
          <a:p>
            <a:pPr algn="ctr"/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k</a:t>
            </a:r>
            <a:r>
              <a:rPr lang="en-US" sz="5400" dirty="0" smtClean="0">
                <a:latin typeface="Comic Sans MS" pitchFamily="66" charset="0"/>
              </a:rPr>
              <a:t> of the 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A</a:t>
            </a:r>
            <a:r>
              <a:rPr lang="en-US" sz="5400" baseline="-25000" dirty="0">
                <a:solidFill>
                  <a:srgbClr val="0000E5"/>
                </a:solidFill>
                <a:latin typeface="Comic Sans MS" pitchFamily="66" charset="0"/>
              </a:rPr>
              <a:t>1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,</a:t>
            </a:r>
            <a:r>
              <a:rPr lang="is-IS" sz="5400" dirty="0" smtClean="0">
                <a:solidFill>
                  <a:srgbClr val="0000E5"/>
                </a:solidFill>
                <a:latin typeface="Comic Sans MS" pitchFamily="66" charset="0"/>
              </a:rPr>
              <a:t>…,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A</a:t>
            </a:r>
            <a:r>
              <a:rPr lang="en-US" sz="5400" baseline="-25000" dirty="0" smtClean="0">
                <a:solidFill>
                  <a:srgbClr val="0000E5"/>
                </a:solidFill>
                <a:latin typeface="Comic Sans MS" pitchFamily="66" charset="0"/>
              </a:rPr>
              <a:t>n</a:t>
            </a:r>
            <a:endParaRPr lang="en-US" sz="5400" dirty="0" smtClean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4191000"/>
            <a:ext cx="77724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then </a:t>
            </a:r>
            <a:r>
              <a:rPr lang="en-US" sz="5400" dirty="0" err="1" smtClean="0">
                <a:solidFill>
                  <a:srgbClr val="0000E5"/>
                </a:solidFill>
                <a:latin typeface="Comic Sans MS" pitchFamily="66" charset="0"/>
              </a:rPr>
              <a:t>m</a:t>
            </a:r>
            <a:r>
              <a:rPr lang="en-US" sz="5400" baseline="-25000" dirty="0" err="1" smtClean="0">
                <a:solidFill>
                  <a:srgbClr val="0000E5"/>
                </a:solidFill>
                <a:latin typeface="Comic Sans MS" pitchFamily="66" charset="0"/>
              </a:rPr>
              <a:t>S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(a) = 1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when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 I</a:t>
            </a:r>
            <a:r>
              <a:rPr lang="en-US" sz="5400" baseline="-25000" dirty="0" smtClean="0">
                <a:solidFill>
                  <a:srgbClr val="0000E5"/>
                </a:solidFill>
                <a:latin typeface="Comic Sans MS" pitchFamily="66" charset="0"/>
              </a:rPr>
              <a:t>S</a:t>
            </a:r>
            <a:r>
              <a:rPr lang="en-US" sz="5400" baseline="-25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consists of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j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these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 k</a:t>
            </a:r>
            <a:r>
              <a:rPr lang="en-US" sz="5400" dirty="0" smtClean="0">
                <a:latin typeface="Comic Sans MS" pitchFamily="66" charset="0"/>
              </a:rPr>
              <a:t> 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569787"/>
              </p:ext>
            </p:extLst>
          </p:nvPr>
        </p:nvGraphicFramePr>
        <p:xfrm>
          <a:off x="4305300" y="3390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85" name="Equation" r:id="rId9" imgW="139700" imgH="215900" progId="Equation.DSMT4">
                  <p:embed/>
                </p:oleObj>
              </mc:Choice>
              <mc:Fallback>
                <p:oleObj name="Equation" r:id="rId9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05300" y="3390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ounded Rectangle 11"/>
          <p:cNvSpPr/>
          <p:nvPr/>
        </p:nvSpPr>
        <p:spPr bwMode="auto">
          <a:xfrm>
            <a:off x="1818884" y="1066800"/>
            <a:ext cx="2981716" cy="1676400"/>
          </a:xfrm>
          <a:prstGeom prst="round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92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83D78B86-54BD-4C40-B154-E0B4BEB7EE49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458264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50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874973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51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669819"/>
              </p:ext>
            </p:extLst>
          </p:nvPr>
        </p:nvGraphicFramePr>
        <p:xfrm>
          <a:off x="1800225" y="981075"/>
          <a:ext cx="3033713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52" name="Equation" r:id="rId7" imgW="660400" imgH="406400" progId="Equation.DSMT4">
                  <p:embed/>
                </p:oleObj>
              </mc:Choice>
              <mc:Fallback>
                <p:oleObj name="Equation" r:id="rId7" imgW="660400" imgH="40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00225" y="981075"/>
                        <a:ext cx="3033713" cy="186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2438400"/>
            <a:ext cx="749071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latin typeface="Comic Sans MS" pitchFamily="66" charset="0"/>
              </a:rPr>
              <a:t>Suppose 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a</a:t>
            </a:r>
            <a:r>
              <a:rPr lang="en-US" sz="5400" dirty="0" smtClean="0">
                <a:latin typeface="Comic Sans MS" pitchFamily="66" charset="0"/>
              </a:rPr>
              <a:t> is in exactly</a:t>
            </a:r>
          </a:p>
          <a:p>
            <a:pPr algn="ctr"/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k</a:t>
            </a:r>
            <a:r>
              <a:rPr lang="en-US" sz="5400" dirty="0" smtClean="0">
                <a:latin typeface="Comic Sans MS" pitchFamily="66" charset="0"/>
              </a:rPr>
              <a:t> of the 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A</a:t>
            </a:r>
            <a:r>
              <a:rPr lang="en-US" sz="5400" baseline="-25000" dirty="0">
                <a:solidFill>
                  <a:srgbClr val="0000E5"/>
                </a:solidFill>
                <a:latin typeface="Comic Sans MS" pitchFamily="66" charset="0"/>
              </a:rPr>
              <a:t>1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,</a:t>
            </a:r>
            <a:r>
              <a:rPr lang="is-IS" sz="5400" dirty="0" smtClean="0">
                <a:solidFill>
                  <a:srgbClr val="0000E5"/>
                </a:solidFill>
                <a:latin typeface="Comic Sans MS" pitchFamily="66" charset="0"/>
              </a:rPr>
              <a:t>…,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A</a:t>
            </a:r>
            <a:r>
              <a:rPr lang="en-US" sz="5400" baseline="-25000" dirty="0" smtClean="0">
                <a:solidFill>
                  <a:srgbClr val="0000E5"/>
                </a:solidFill>
                <a:latin typeface="Comic Sans MS" pitchFamily="66" charset="0"/>
              </a:rPr>
              <a:t>n</a:t>
            </a:r>
            <a:endParaRPr lang="en-US" sz="5400" dirty="0" smtClean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4191000"/>
            <a:ext cx="7772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then </a:t>
            </a:r>
            <a:r>
              <a:rPr lang="en-US" sz="5400" dirty="0" err="1" smtClean="0">
                <a:solidFill>
                  <a:srgbClr val="0000E5"/>
                </a:solidFill>
                <a:latin typeface="Comic Sans MS" pitchFamily="66" charset="0"/>
              </a:rPr>
              <a:t>m</a:t>
            </a:r>
            <a:r>
              <a:rPr lang="en-US" sz="5400" baseline="-25000" dirty="0" err="1" smtClean="0">
                <a:solidFill>
                  <a:srgbClr val="0000E5"/>
                </a:solidFill>
                <a:latin typeface="Comic Sans MS" pitchFamily="66" charset="0"/>
              </a:rPr>
              <a:t>S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(a) = 1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when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 I</a:t>
            </a:r>
            <a:r>
              <a:rPr lang="en-US" sz="5400" baseline="-25000" dirty="0" smtClean="0">
                <a:solidFill>
                  <a:srgbClr val="0000E5"/>
                </a:solidFill>
                <a:latin typeface="Comic Sans MS" pitchFamily="66" charset="0"/>
              </a:rPr>
              <a:t>S</a:t>
            </a:r>
            <a:r>
              <a:rPr lang="en-US" sz="5400" baseline="-25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is one of these</a:t>
            </a:r>
          </a:p>
          <a:p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intersections</a:t>
            </a:r>
            <a:endParaRPr lang="en-US" sz="5400" dirty="0" smtClean="0">
              <a:latin typeface="Comic Sans MS" pitchFamily="66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484203"/>
              </p:ext>
            </p:extLst>
          </p:nvPr>
        </p:nvGraphicFramePr>
        <p:xfrm>
          <a:off x="4305300" y="3390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53" name="Equation" r:id="rId9" imgW="139700" imgH="215900" progId="Equation.DSMT4">
                  <p:embed/>
                </p:oleObj>
              </mc:Choice>
              <mc:Fallback>
                <p:oleObj name="Equation" r:id="rId9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05300" y="3390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523787"/>
              </p:ext>
            </p:extLst>
          </p:nvPr>
        </p:nvGraphicFramePr>
        <p:xfrm>
          <a:off x="4876800" y="838200"/>
          <a:ext cx="1600200" cy="203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54" name="Equation" r:id="rId11" imgW="419100" imgH="533400" progId="Equation.DSMT4">
                  <p:embed/>
                </p:oleObj>
              </mc:Choice>
              <mc:Fallback>
                <p:oleObj name="Equation" r:id="rId11" imgW="4191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76800" y="838200"/>
                        <a:ext cx="1600200" cy="2036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431069"/>
              </p:ext>
            </p:extLst>
          </p:nvPr>
        </p:nvGraphicFramePr>
        <p:xfrm>
          <a:off x="5943600" y="4821237"/>
          <a:ext cx="1019175" cy="203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55" name="Equation" r:id="rId13" imgW="266700" imgH="533400" progId="Equation.DSMT4">
                  <p:embed/>
                </p:oleObj>
              </mc:Choice>
              <mc:Fallback>
                <p:oleObj name="Equation" r:id="rId13" imgW="2667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943600" y="4821237"/>
                        <a:ext cx="1019175" cy="2036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/>
        </p:nvSpPr>
        <p:spPr bwMode="auto">
          <a:xfrm>
            <a:off x="1818884" y="1066800"/>
            <a:ext cx="2981716" cy="1676400"/>
          </a:xfrm>
          <a:prstGeom prst="round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52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83D78B86-54BD-4C40-B154-E0B4BEB7EE49}" type="slidenum">
              <a:rPr lang="en-US" smtClean="0"/>
              <a:pPr/>
              <a:t>26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331584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7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775030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8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768241"/>
              </p:ext>
            </p:extLst>
          </p:nvPr>
        </p:nvGraphicFramePr>
        <p:xfrm>
          <a:off x="557213" y="3795713"/>
          <a:ext cx="67119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9" name="Equation" r:id="rId7" imgW="1460500" imgH="533400" progId="Equation.DSMT4">
                  <p:embed/>
                </p:oleObj>
              </mc:Choice>
              <mc:Fallback>
                <p:oleObj name="Equation" r:id="rId7" imgW="14605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7213" y="3795713"/>
                        <a:ext cx="6711950" cy="2452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739208"/>
              </p:ext>
            </p:extLst>
          </p:nvPr>
        </p:nvGraphicFramePr>
        <p:xfrm>
          <a:off x="627063" y="1308100"/>
          <a:ext cx="7586662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0" name="Equation" r:id="rId9" imgW="1651000" imgH="495300" progId="Equation.DSMT4">
                  <p:embed/>
                </p:oleObj>
              </mc:Choice>
              <mc:Fallback>
                <p:oleObj name="Equation" r:id="rId9" imgW="16510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7063" y="1308100"/>
                        <a:ext cx="7586662" cy="227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ounded Rectangle 10"/>
          <p:cNvSpPr/>
          <p:nvPr/>
        </p:nvSpPr>
        <p:spPr bwMode="auto">
          <a:xfrm>
            <a:off x="5181600" y="1676400"/>
            <a:ext cx="2971800" cy="1828800"/>
          </a:xfrm>
          <a:prstGeom prst="round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5715000" y="3733800"/>
            <a:ext cx="1905000" cy="2514600"/>
          </a:xfrm>
          <a:prstGeom prst="round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35441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83D78B86-54BD-4C40-B154-E0B4BEB7EE49}" type="slidenum">
              <a:rPr lang="en-US" smtClean="0"/>
              <a:pPr/>
              <a:t>27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790074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728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327965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729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153487"/>
              </p:ext>
            </p:extLst>
          </p:nvPr>
        </p:nvGraphicFramePr>
        <p:xfrm>
          <a:off x="1069975" y="3795713"/>
          <a:ext cx="6303963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730" name="Equation" r:id="rId7" imgW="1371600" imgH="533400" progId="Equation.DSMT4">
                  <p:embed/>
                </p:oleObj>
              </mc:Choice>
              <mc:Fallback>
                <p:oleObj name="Equation" r:id="rId7" imgW="13716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9975" y="3795713"/>
                        <a:ext cx="6303963" cy="2452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422206"/>
              </p:ext>
            </p:extLst>
          </p:nvPr>
        </p:nvGraphicFramePr>
        <p:xfrm>
          <a:off x="685800" y="1828800"/>
          <a:ext cx="465137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731" name="Equation" r:id="rId9" imgW="774700" imgH="254000" progId="Equation.DSMT4">
                  <p:embed/>
                </p:oleObj>
              </mc:Choice>
              <mc:Fallback>
                <p:oleObj name="Equation" r:id="rId9" imgW="7747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5800" y="1828800"/>
                        <a:ext cx="4651375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019800" y="1981200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6600"/>
                </a:solidFill>
                <a:latin typeface="Comic Sans MS" pitchFamily="66" charset="0"/>
              </a:rPr>
              <a:t>QED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5715000" y="3733800"/>
            <a:ext cx="914400" cy="2590800"/>
          </a:xfrm>
          <a:prstGeom prst="round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89496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5621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3</a:t>
            </a:fld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514418"/>
              </p:ext>
            </p:extLst>
          </p:nvPr>
        </p:nvGraphicFramePr>
        <p:xfrm>
          <a:off x="5676900" y="4610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0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76900" y="4610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007076"/>
              </p:ext>
            </p:extLst>
          </p:nvPr>
        </p:nvGraphicFramePr>
        <p:xfrm>
          <a:off x="685800" y="990600"/>
          <a:ext cx="4572000" cy="1625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1" name="Equation" r:id="rId6" imgW="571500" imgH="203200" progId="Equation.DSMT4">
                  <p:embed/>
                </p:oleObj>
              </mc:Choice>
              <mc:Fallback>
                <p:oleObj name="Equation" r:id="rId6" imgW="5715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5800" y="990600"/>
                        <a:ext cx="4572000" cy="1625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439042"/>
              </p:ext>
            </p:extLst>
          </p:nvPr>
        </p:nvGraphicFramePr>
        <p:xfrm>
          <a:off x="812750" y="2590800"/>
          <a:ext cx="749305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2" name="Equation" r:id="rId8" imgW="1612900" imgH="393700" progId="Equation.DSMT4">
                  <p:embed/>
                </p:oleObj>
              </mc:Choice>
              <mc:Fallback>
                <p:oleObj name="Equation" r:id="rId8" imgW="16129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12750" y="2590800"/>
                        <a:ext cx="7493050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720089"/>
              </p:ext>
            </p:extLst>
          </p:nvPr>
        </p:nvGraphicFramePr>
        <p:xfrm>
          <a:off x="838199" y="4191000"/>
          <a:ext cx="7772401" cy="1465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3" name="Equation" r:id="rId10" imgW="1549400" imgH="292100" progId="Equation.DSMT4">
                  <p:embed/>
                </p:oleObj>
              </mc:Choice>
              <mc:Fallback>
                <p:oleObj name="Equation" r:id="rId10" imgW="15494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38199" y="4191000"/>
                        <a:ext cx="7772401" cy="1465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908306"/>
              </p:ext>
            </p:extLst>
          </p:nvPr>
        </p:nvGraphicFramePr>
        <p:xfrm>
          <a:off x="217488" y="1187450"/>
          <a:ext cx="6877050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81" name="Equation" r:id="rId4" imgW="1346200" imgH="266700" progId="Equation.DSMT4">
                  <p:embed/>
                </p:oleObj>
              </mc:Choice>
              <mc:Fallback>
                <p:oleObj name="Equation" r:id="rId4" imgW="13462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1187450"/>
                        <a:ext cx="6877050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4</a:t>
            </a:fld>
            <a:endParaRPr lang="en-US" dirty="0" smtClean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894642"/>
              </p:ext>
            </p:extLst>
          </p:nvPr>
        </p:nvGraphicFramePr>
        <p:xfrm>
          <a:off x="933450" y="2451100"/>
          <a:ext cx="7307263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82" name="Equation" r:id="rId6" imgW="1447800" imgH="495300" progId="Equation.DSMT4">
                  <p:embed/>
                </p:oleObj>
              </mc:Choice>
              <mc:Fallback>
                <p:oleObj name="Equation" r:id="rId6" imgW="14478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2451100"/>
                        <a:ext cx="7307263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819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5</a:t>
            </a:fld>
            <a:endParaRPr lang="en-US" dirty="0" smtClean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136301"/>
              </p:ext>
            </p:extLst>
          </p:nvPr>
        </p:nvGraphicFramePr>
        <p:xfrm>
          <a:off x="5075238" y="1219200"/>
          <a:ext cx="2011362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95" name="Equation" r:id="rId4" imgW="393700" imgH="266700" progId="Equation.DSMT4">
                  <p:embed/>
                </p:oleObj>
              </mc:Choice>
              <mc:Fallback>
                <p:oleObj name="Equation" r:id="rId4" imgW="3937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1219200"/>
                        <a:ext cx="2011362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14166"/>
              </p:ext>
            </p:extLst>
          </p:nvPr>
        </p:nvGraphicFramePr>
        <p:xfrm>
          <a:off x="933450" y="2451100"/>
          <a:ext cx="7307263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96" name="Equation" r:id="rId6" imgW="1447800" imgH="495300" progId="Equation.DSMT4">
                  <p:embed/>
                </p:oleObj>
              </mc:Choice>
              <mc:Fallback>
                <p:oleObj name="Equation" r:id="rId6" imgW="14478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2451100"/>
                        <a:ext cx="7307263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6230683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6</a:t>
            </a:fld>
            <a:endParaRPr lang="en-US" dirty="0" smtClean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27271"/>
              </p:ext>
            </p:extLst>
          </p:nvPr>
        </p:nvGraphicFramePr>
        <p:xfrm>
          <a:off x="5075238" y="1219200"/>
          <a:ext cx="2011362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45" name="Equation" r:id="rId4" imgW="393700" imgH="266700" progId="Equation.DSMT4">
                  <p:embed/>
                </p:oleObj>
              </mc:Choice>
              <mc:Fallback>
                <p:oleObj name="Equation" r:id="rId4" imgW="3937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1219200"/>
                        <a:ext cx="2011362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764881"/>
              </p:ext>
            </p:extLst>
          </p:nvPr>
        </p:nvGraphicFramePr>
        <p:xfrm>
          <a:off x="914400" y="2784259"/>
          <a:ext cx="6781800" cy="2168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46" name="Equation" r:id="rId6" imgW="1308100" imgH="419100" progId="Equation.DSMT4">
                  <p:embed/>
                </p:oleObj>
              </mc:Choice>
              <mc:Fallback>
                <p:oleObj name="Equation" r:id="rId6" imgW="13081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84259"/>
                        <a:ext cx="6781800" cy="216874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7754977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7</a:t>
            </a:fld>
            <a:endParaRPr lang="en-US" dirty="0" smtClean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874331"/>
              </p:ext>
            </p:extLst>
          </p:nvPr>
        </p:nvGraphicFramePr>
        <p:xfrm>
          <a:off x="5075238" y="1219200"/>
          <a:ext cx="2011362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97" name="Equation" r:id="rId4" imgW="393700" imgH="266700" progId="Equation.DSMT4">
                  <p:embed/>
                </p:oleObj>
              </mc:Choice>
              <mc:Fallback>
                <p:oleObj name="Equation" r:id="rId4" imgW="3937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1219200"/>
                        <a:ext cx="2011362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955777"/>
              </p:ext>
            </p:extLst>
          </p:nvPr>
        </p:nvGraphicFramePr>
        <p:xfrm>
          <a:off x="914400" y="2784259"/>
          <a:ext cx="6781800" cy="2168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98" name="Equation" r:id="rId6" imgW="1308100" imgH="419100" progId="Equation.DSMT4">
                  <p:embed/>
                </p:oleObj>
              </mc:Choice>
              <mc:Fallback>
                <p:oleObj name="Equation" r:id="rId6" imgW="13081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84259"/>
                        <a:ext cx="6781800" cy="216874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280648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8</a:t>
            </a:fld>
            <a:endParaRPr lang="en-US" dirty="0" smtClean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809735"/>
              </p:ext>
            </p:extLst>
          </p:nvPr>
        </p:nvGraphicFramePr>
        <p:xfrm>
          <a:off x="5399088" y="1447800"/>
          <a:ext cx="1363662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69" name="Equation" r:id="rId4" imgW="266700" imgH="177800" progId="Equation.DSMT4">
                  <p:embed/>
                </p:oleObj>
              </mc:Choice>
              <mc:Fallback>
                <p:oleObj name="Equation" r:id="rId4" imgW="266700" imgH="177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088" y="1447800"/>
                        <a:ext cx="1363662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700706"/>
              </p:ext>
            </p:extLst>
          </p:nvPr>
        </p:nvGraphicFramePr>
        <p:xfrm>
          <a:off x="1143000" y="2620963"/>
          <a:ext cx="6254750" cy="249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70" name="Equation" r:id="rId6" imgW="1206500" imgH="482600" progId="Equation.DSMT4">
                  <p:embed/>
                </p:oleObj>
              </mc:Choice>
              <mc:Fallback>
                <p:oleObj name="Equation" r:id="rId6" imgW="12065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620963"/>
                        <a:ext cx="6254750" cy="24971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1569426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550834"/>
              </p:ext>
            </p:extLst>
          </p:nvPr>
        </p:nvGraphicFramePr>
        <p:xfrm>
          <a:off x="668338" y="1905000"/>
          <a:ext cx="7637462" cy="249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8" name="Equation" r:id="rId4" imgW="1473200" imgH="482600" progId="Equation.DSMT4">
                  <p:embed/>
                </p:oleObj>
              </mc:Choice>
              <mc:Fallback>
                <p:oleObj name="Equation" r:id="rId4" imgW="14732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1905000"/>
                        <a:ext cx="7637462" cy="24971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9</a:t>
            </a:fld>
            <a:endParaRPr lang="en-US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22906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9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260653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0" name="Equation" r:id="rId8" imgW="139700" imgH="215900" progId="Equation.DSMT4">
                  <p:embed/>
                </p:oleObj>
              </mc:Choice>
              <mc:Fallback>
                <p:oleObj name="Equation" r:id="rId8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val 1"/>
          <p:cNvSpPr/>
          <p:nvPr/>
        </p:nvSpPr>
        <p:spPr bwMode="auto">
          <a:xfrm>
            <a:off x="4419600" y="2057400"/>
            <a:ext cx="1371600" cy="762000"/>
          </a:xfrm>
          <a:prstGeom prst="ellipse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064533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 cap="flat" cmpd="sng" algn="ctr">
          <a:solidFill>
            <a:srgbClr val="FF00FF"/>
          </a:solidFill>
          <a:prstDash val="sys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11183</TotalTime>
  <Words>392</Words>
  <Application>Microsoft Macintosh PowerPoint</Application>
  <PresentationFormat>On-screen Show (4:3)</PresentationFormat>
  <Paragraphs>110</Paragraphs>
  <Slides>27</Slides>
  <Notes>27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6.042 Lecture Template</vt:lpstr>
      <vt:lpstr>Equation</vt:lpstr>
      <vt:lpstr>MathType 6.0 Equation</vt:lpstr>
      <vt:lpstr>PowerPoint Presentation</vt:lpstr>
      <vt:lpstr>Incl-Excl n sets</vt:lpstr>
      <vt:lpstr>Incl-Excl n sets</vt:lpstr>
      <vt:lpstr>Incl-Excl n sets</vt:lpstr>
      <vt:lpstr>Incl-Excl n sets</vt:lpstr>
      <vt:lpstr>Incl-Excl n sets</vt:lpstr>
      <vt:lpstr>Incl-Excl n sets</vt:lpstr>
      <vt:lpstr>Incl-Excl n sets</vt:lpstr>
      <vt:lpstr>Incl-Excl n sets</vt:lpstr>
      <vt:lpstr>Incl-Excl n sets</vt:lpstr>
      <vt:lpstr>The proof</vt:lpstr>
      <vt:lpstr>Proof of the Claim</vt:lpstr>
      <vt:lpstr>Incl-Excl n sets</vt:lpstr>
      <vt:lpstr>Incl-Excl n sets</vt:lpstr>
      <vt:lpstr>Incl-Excl n sets</vt:lpstr>
      <vt:lpstr>Incl-Excl n sets</vt:lpstr>
      <vt:lpstr>Incl-Excl n sets</vt:lpstr>
      <vt:lpstr>Incl-Excl n sets</vt:lpstr>
      <vt:lpstr>Incl-Excl n sets</vt:lpstr>
      <vt:lpstr>Incl-Excl n sets</vt:lpstr>
      <vt:lpstr>Binomial Counting proof</vt:lpstr>
      <vt:lpstr>Binomial Counting proof</vt:lpstr>
      <vt:lpstr>Binomial Counting proof</vt:lpstr>
      <vt:lpstr>Binomial Counting proof</vt:lpstr>
      <vt:lpstr>Binomial Counting proof</vt:lpstr>
      <vt:lpstr>Binomial Counting proof</vt:lpstr>
      <vt:lpstr>Binomial Counting proof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1822</cp:revision>
  <cp:lastPrinted>2017-11-13T22:31:54Z</cp:lastPrinted>
  <dcterms:created xsi:type="dcterms:W3CDTF">2011-04-15T20:23:54Z</dcterms:created>
  <dcterms:modified xsi:type="dcterms:W3CDTF">2017-11-13T22:58:02Z</dcterms:modified>
</cp:coreProperties>
</file>