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45" r:id="rId9"/>
    <p:sldId id="1036" r:id="rId10"/>
    <p:sldId id="1050" r:id="rId11"/>
    <p:sldId id="1046" r:id="rId12"/>
    <p:sldId id="1038" r:id="rId13"/>
    <p:sldId id="1044" r:id="rId14"/>
    <p:sldId id="1043" r:id="rId15"/>
    <p:sldId id="1047" r:id="rId16"/>
    <p:sldId id="1048" r:id="rId17"/>
    <p:sldId id="1049" r:id="rId18"/>
    <p:sldId id="1039" r:id="rId19"/>
    <p:sldId id="1040" r:id="rId20"/>
    <p:sldId id="1051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411"/>
    <a:srgbClr val="18A304"/>
    <a:srgbClr val="1EC005"/>
    <a:srgbClr val="930093"/>
    <a:srgbClr val="C30778"/>
    <a:srgbClr val="0033CC"/>
    <a:srgbClr val="008000"/>
    <a:srgbClr val="FF00FF"/>
    <a:srgbClr val="FF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04" d="100"/>
          <a:sy n="104" d="100"/>
        </p:scale>
        <p:origin x="-360" y="-112"/>
      </p:cViewPr>
      <p:guideLst>
        <p:guide orient="horz" pos="215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88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14,</a:t>
            </a:r>
            <a:r>
              <a:rPr lang="en-US" sz="1200" dirty="0" smtClean="0">
                <a:latin typeface="Comic Sans MS" pitchFamily="66" charset="0"/>
              </a:rPr>
              <a:t> 2017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92" y="5052185"/>
            <a:ext cx="7023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so gray edges must differ</a:t>
            </a:r>
          </a:p>
          <a:p>
            <a:r>
              <a:rPr lang="en-US" sz="4400" dirty="0" smtClean="0">
                <a:latin typeface="+mj-lt"/>
              </a:rPr>
              <a:t>from previously selected</a:t>
            </a:r>
          </a:p>
        </p:txBody>
      </p:sp>
    </p:spTree>
    <p:extLst>
      <p:ext uri="{BB962C8B-B14F-4D97-AF65-F5344CB8AC3E}">
        <p14:creationId xmlns:p14="http://schemas.microsoft.com/office/powerpoint/2010/main" val="24278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23781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6745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29" name="Oval 28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7199" y="395289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+mj-lt"/>
              </a:rPr>
              <a:t>white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  <p:sp>
        <p:nvSpPr>
          <p:cNvPr id="33" name="Oval 32"/>
          <p:cNvSpPr/>
          <p:nvPr/>
        </p:nvSpPr>
        <p:spPr bwMode="auto">
          <a:xfrm rot="3274484">
            <a:off x="3207254" y="1501352"/>
            <a:ext cx="1104766" cy="249463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9520" y="316423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black</a:t>
            </a:r>
          </a:p>
          <a:p>
            <a:pPr algn="ctr"/>
            <a:r>
              <a:rPr lang="en-US" sz="3200" dirty="0" smtClean="0">
                <a:solidFill>
                  <a:srgbClr val="0000E5"/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8345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7747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35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</p:spTree>
    <p:extLst>
      <p:ext uri="{BB962C8B-B14F-4D97-AF65-F5344CB8AC3E}">
        <p14:creationId xmlns:p14="http://schemas.microsoft.com/office/powerpoint/2010/main" val="34818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8320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</p:cNvCxnSpPr>
            <p:nvPr/>
          </p:nvCxnSpPr>
          <p:spPr bwMode="auto">
            <a:xfrm>
              <a:off x="4782924" y="3427413"/>
              <a:ext cx="1235307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5394014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(Prim)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</a:t>
            </a:r>
            <a:r>
              <a:rPr lang="en-US" sz="4400" dirty="0" err="1" smtClean="0"/>
              <a:t>Boruvka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All special cases of gray edges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71" y="0"/>
            <a:ext cx="6159380" cy="1152275"/>
          </a:xfrm>
        </p:spPr>
        <p:txBody>
          <a:bodyPr/>
          <a:lstStyle/>
          <a:p>
            <a:r>
              <a:rPr lang="en-US" dirty="0" smtClean="0"/>
              <a:t>Enough 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74" y="1049160"/>
            <a:ext cx="8099771" cy="5078848"/>
          </a:xfrm>
        </p:spPr>
        <p:txBody>
          <a:bodyPr/>
          <a:lstStyle/>
          <a:p>
            <a:r>
              <a:rPr lang="en-US" sz="3600" dirty="0" smtClean="0"/>
              <a:t>We have shown</a:t>
            </a:r>
          </a:p>
          <a:p>
            <a:r>
              <a:rPr lang="en-US" sz="3600" dirty="0" smtClean="0">
                <a:solidFill>
                  <a:srgbClr val="996633"/>
                </a:solidFill>
              </a:rPr>
              <a:t>Theorem</a:t>
            </a:r>
            <a:r>
              <a:rPr lang="en-US" dirty="0" smtClean="0"/>
              <a:t>:  </a:t>
            </a:r>
            <a:r>
              <a:rPr lang="en-US" dirty="0" smtClean="0">
                <a:solidFill>
                  <a:schemeClr val="tx2"/>
                </a:solidFill>
              </a:rPr>
              <a:t>Any connected graph has a spanning tree whose</a:t>
            </a:r>
          </a:p>
          <a:p>
            <a:pPr algn="ctr"/>
            <a:r>
              <a:rPr lang="en-US" dirty="0" smtClean="0">
                <a:solidFill>
                  <a:srgbClr val="1AA411"/>
                </a:solidFill>
              </a:rPr>
              <a:t>edges are all min weight</a:t>
            </a:r>
          </a:p>
          <a:p>
            <a:pPr algn="ctr"/>
            <a:r>
              <a:rPr lang="en-US" dirty="0">
                <a:solidFill>
                  <a:srgbClr val="1AA411"/>
                </a:solidFill>
              </a:rPr>
              <a:t> </a:t>
            </a:r>
            <a:r>
              <a:rPr lang="en-US" dirty="0" smtClean="0">
                <a:solidFill>
                  <a:srgbClr val="1AA411"/>
                </a:solidFill>
              </a:rPr>
              <a:t>     gray edges.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Still to prove: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any such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tree is min-weight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mintree.</a:t>
            </a:r>
            <a:fld id="{0D6CA1FB-2B00-4BCF-BEED-EFC5FEA944B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0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</a:t>
            </a:r>
            <a:r>
              <a:rPr lang="en-US" sz="4400" dirty="0" smtClean="0"/>
              <a:t>vertices, </a:t>
            </a:r>
            <a:r>
              <a:rPr lang="en-US" sz="4400" dirty="0"/>
              <a:t>n</a:t>
            </a:r>
            <a:r>
              <a:rPr lang="en-US" sz="4400" dirty="0" smtClean="0"/>
              <a:t>o </a:t>
            </a:r>
            <a:r>
              <a:rPr lang="en-US" sz="4400" dirty="0" smtClean="0"/>
              <a:t>edges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Graph is connected, so have: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4187793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36" name="AutoShape 14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7" name="AutoShape 16"/>
          <p:cNvCxnSpPr>
            <a:cxnSpLocks noChangeShapeType="1"/>
            <a:stCxn id="32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8" name="AutoShape 17"/>
          <p:cNvCxnSpPr>
            <a:cxnSpLocks noChangeShapeType="1"/>
            <a:stCxn id="31" idx="4"/>
            <a:endCxn id="33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9" name="AutoShape 18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0" name="AutoShape 19"/>
          <p:cNvCxnSpPr>
            <a:cxnSpLocks noChangeShapeType="1"/>
            <a:stCxn id="35" idx="7"/>
            <a:endCxn id="34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1" name="AutoShape 25"/>
          <p:cNvCxnSpPr>
            <a:cxnSpLocks noChangeShapeType="1"/>
            <a:stCxn id="32" idx="5"/>
            <a:endCxn id="34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2" name="AutoShape 14"/>
          <p:cNvCxnSpPr>
            <a:cxnSpLocks noChangeShapeType="1"/>
            <a:stCxn id="31" idx="6"/>
            <a:endCxn id="34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3" name="AutoShape 19"/>
          <p:cNvCxnSpPr>
            <a:cxnSpLocks noChangeShapeType="1"/>
            <a:stCxn id="35" idx="1"/>
            <a:endCxn id="31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4" name="AutoShape 19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5981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Oval 1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5459" y="4089735"/>
            <a:ext cx="19595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black</a:t>
            </a:r>
          </a:p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13141</TotalTime>
  <Words>476</Words>
  <Application>Microsoft Macintosh PowerPoint</Application>
  <PresentationFormat>On-screen Show (4:3)</PresentationFormat>
  <Paragraphs>248</Paragraphs>
  <Slides>20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  <vt:lpstr>Enough Gray Edges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1422</cp:revision>
  <cp:lastPrinted>2017-04-15T21:04:16Z</cp:lastPrinted>
  <dcterms:created xsi:type="dcterms:W3CDTF">2011-03-31T17:09:19Z</dcterms:created>
  <dcterms:modified xsi:type="dcterms:W3CDTF">2017-10-29T21:25:03Z</dcterms:modified>
</cp:coreProperties>
</file>