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990" r:id="rId2"/>
    <p:sldId id="783" r:id="rId3"/>
    <p:sldId id="991" r:id="rId4"/>
    <p:sldId id="798" r:id="rId5"/>
    <p:sldId id="800" r:id="rId6"/>
    <p:sldId id="801" r:id="rId7"/>
    <p:sldId id="799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00" d="100"/>
          <a:sy n="100" d="100"/>
        </p:scale>
        <p:origin x="-168" y="-104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</a:t>
            </a:r>
            <a:r>
              <a:rPr lang="en-US" sz="1200" baseline="0" dirty="0" smtClean="0">
                <a:latin typeface="Comic Sans MS" pitchFamily="66" charset="0"/>
              </a:rPr>
              <a:t> 31,</a:t>
            </a:r>
            <a:r>
              <a:rPr lang="en-US" sz="1200" dirty="0" smtClean="0">
                <a:latin typeface="Comic Sans MS" pitchFamily="66" charset="0"/>
              </a:rPr>
              <a:t> 2015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81CBBCE2-D853-4305-A92E-B5A9F1BA6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FB20FF73-0C0A-4D58-A285-F32197C96E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74805E1D-9C35-44EE-9E88-65BD1991280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solidFill>
                  <a:srgbClr val="008000"/>
                </a:solidFill>
                <a:ea typeface="宋体" pitchFamily="2" charset="-122"/>
              </a:rPr>
              <a:t>connected</a:t>
            </a:r>
            <a:r>
              <a:rPr lang="en-US" altLang="zh-CN" sz="4400" dirty="0" smtClean="0">
                <a:ea typeface="宋体" pitchFamily="2" charset="-122"/>
              </a:rPr>
              <a:t>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13032</TotalTime>
  <Words>123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6.042 Lecture Template</vt:lpstr>
      <vt:lpstr>PowerPoint Presentation</vt:lpstr>
      <vt:lpstr>Spanning Subgraphs</vt:lpstr>
      <vt:lpstr>Spanning Subgraphs</vt:lpstr>
      <vt:lpstr>Spanning Trees</vt:lpstr>
      <vt:lpstr>Spanning Trees</vt:lpstr>
      <vt:lpstr>Spanning Trees</vt:lpstr>
      <vt:lpstr>Spanning Trees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1408</cp:revision>
  <cp:lastPrinted>2015-10-31T17:04:15Z</cp:lastPrinted>
  <dcterms:created xsi:type="dcterms:W3CDTF">2011-03-31T17:09:19Z</dcterms:created>
  <dcterms:modified xsi:type="dcterms:W3CDTF">2017-04-02T21:59:00Z</dcterms:modified>
</cp:coreProperties>
</file>