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69.bin" ContentType="application/vnd.openxmlformats-officedocument.oleObject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5.bin" ContentType="application/vnd.openxmlformats-officedocument.oleObject"/>
  <Override PartName="/ppt/slides/slide47.xml" ContentType="application/vnd.openxmlformats-officedocument.presentationml.slide+xml"/>
  <Override PartName="/ppt/embeddings/oleObject53.bin" ContentType="application/vnd.openxmlformats-officedocument.oleObject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45.bin" ContentType="application/vnd.openxmlformats-officedocument.oleObject"/>
  <Default Extension="fntdata" ContentType="application/x-fontdata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embeddings/oleObject58.bin" ContentType="application/vnd.openxmlformats-officedocument.oleObject"/>
  <Override PartName="/ppt/handoutMasters/handoutMaster1.xml" ContentType="application/vnd.openxmlformats-officedocument.presentationml.handoutMaster+xml"/>
  <Override PartName="/ppt/notesSlides/notesSlide23.xml" ContentType="application/vnd.openxmlformats-officedocument.presentationml.notesSlide+xml"/>
  <Override PartName="/ppt/embeddings/oleObject43.bin" ContentType="application/vnd.openxmlformats-officedocument.oleObject"/>
  <Override PartName="/ppt/notesSlides/notesSlide42.xml" ContentType="application/vnd.openxmlformats-officedocument.presentationml.notesSlide+xml"/>
  <Override PartName="/ppt/embeddings/oleObject56.bin" ContentType="application/vnd.openxmlformats-officedocument.oleObject"/>
  <Default Extension="pict" ContentType="image/pict"/>
  <Override PartName="/ppt/notesSlides/notesSlide35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embeddings/oleObject48.bin" ContentType="application/vnd.openxmlformats-officedocument.oleObject"/>
  <Override PartName="/ppt/notesSlides/notesSlide48.xml" ContentType="application/vnd.openxmlformats-officedocument.presentationml.notesSlide+xml"/>
  <Default Extension="vml" ContentType="application/vnd.openxmlformats-officedocument.vmlDrawing"/>
  <Default Extension="png" ContentType="image/png"/>
  <Override PartName="/ppt/embeddings/oleObject29.bin" ContentType="application/vnd.openxmlformats-officedocument.oleObject"/>
  <Override PartName="/ppt/embeddings/oleObject4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Override PartName="/ppt/embeddings/oleObject66.bin" ContentType="application/vnd.openxmlformats-officedocument.oleObject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60.bin" ContentType="application/vnd.openxmlformats-officedocument.oleObject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8.xml" ContentType="application/vnd.openxmlformats-officedocument.presentationml.notesSlide+xml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6.bin" ContentType="application/vnd.openxmlformats-officedocument.oleObject"/>
  <Override PartName="/ppt/slides/slide5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embeddings/oleObject63.bin" ContentType="application/vnd.openxmlformats-officedocument.oleObject"/>
  <Override PartName="/ppt/embeddings/oleObject25.bin" ContentType="application/vnd.openxmlformats-officedocument.oleObject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embeddings/oleObject42.bin" ContentType="application/vnd.openxmlformats-officedocument.oleObject"/>
  <Override PartName="/ppt/embeddings/oleObject52.bin" ContentType="application/vnd.openxmlformats-officedocument.oleObject"/>
  <Override PartName="/ppt/embeddings/oleObject67.bin" ContentType="application/vnd.openxmlformats-officedocument.oleObject"/>
  <Override PartName="/ppt/notesSlides/notesSlide60.xml" ContentType="application/vnd.openxmlformats-officedocument.presentationml.notesSlide+xml"/>
  <Override PartName="/ppt/slides/slide49.xml" ContentType="application/vnd.openxmlformats-officedocument.presentationml.slide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32.bin" ContentType="application/vnd.openxmlformats-officedocument.oleObject"/>
  <Default Extension="jpeg" ContentType="image/jpeg"/>
  <Override PartName="/ppt/slides/slide3.xml" ContentType="application/vnd.openxmlformats-officedocument.presentationml.slide+xml"/>
  <Override PartName="/ppt/embeddings/oleObject64.bin" ContentType="application/vnd.openxmlformats-officedocument.oleObject"/>
  <Override PartName="/ppt/notesSlides/notesSlide8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embeddings/oleObject61.bin" ContentType="application/vnd.openxmlformats-officedocument.oleObject"/>
  <Override PartName="/ppt/slides/slide29.xml" ContentType="application/vnd.openxmlformats-officedocument.presentationml.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61.xml" ContentType="application/vnd.openxmlformats-officedocument.presentationml.notesSlide+xml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56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68.bin" ContentType="application/vnd.openxmlformats-officedocument.oleObject"/>
  <Override PartName="/ppt/embeddings/oleObject31.bin" ContentType="application/vnd.openxmlformats-officedocument.oleObject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72.bin" ContentType="application/vnd.openxmlformats-officedocument.oleObject"/>
  <Override PartName="/ppt/embeddings/oleObject6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57.xml" ContentType="application/vnd.openxmlformats-officedocument.presentationml.notesSlide+xml"/>
  <Override PartName="/ppt/slideLayouts/slideLayout4.xml" ContentType="application/vnd.openxmlformats-officedocument.presentationml.slideLayout+xml"/>
  <Override PartName="/ppt/embeddings/oleObject54.bin" ContentType="application/vnd.openxmlformats-officedocument.oleObject"/>
  <Override PartName="/ppt/slideLayouts/slideLayout2.xml" ContentType="application/vnd.openxmlformats-officedocument.presentationml.slideLayout+xml"/>
  <Override PartName="/ppt/embeddings/oleObject50.bin" ContentType="application/vnd.openxmlformats-officedocument.oleObject"/>
  <Override PartName="/ppt/slideLayouts/slideLayout6.xml" ContentType="application/vnd.openxmlformats-officedocument.presentationml.slideLayout+xml"/>
  <Override PartName="/ppt/embeddings/oleObject59.bin" ContentType="application/vnd.openxmlformats-officedocument.oleObject"/>
  <Override PartName="/ppt/notesSlides/notesSlide43.xml" ContentType="application/vnd.openxmlformats-officedocument.presentationml.notesSlide+xml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51.bin" ContentType="application/vnd.openxmlformats-officedocument.oleObject"/>
  <Override PartName="/ppt/notesSlides/notesSlide10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8.bin" ContentType="application/vnd.openxmlformats-officedocument.oleObject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embeddings/oleObject33.bin" ContentType="application/vnd.openxmlformats-officedocument.oleObject"/>
  <Override PartName="/ppt/slides/slide57.xml" ContentType="application/vnd.openxmlformats-officedocument.presentationml.slide+xml"/>
  <Override PartName="/ppt/embeddings/oleObject70.bin" ContentType="application/vnd.openxmlformats-officedocument.oleObject"/>
  <Override PartName="/ppt/notesSlides/notesSlide29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6.bin" ContentType="application/vnd.openxmlformats-officedocument.oleObject"/>
  <Override PartName="/ppt/slides/slide63.xml" ContentType="application/vnd.openxmlformats-officedocument.presentationml.slide+xml"/>
  <Override PartName="/ppt/slides/slide34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4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embeddings/oleObject57.bin" ContentType="application/vnd.openxmlformats-officedocument.oleObject"/>
  <Override PartName="/ppt/notesSlides/notesSlide59.xml" ContentType="application/vnd.openxmlformats-officedocument.presentationml.notesSlide+xml"/>
  <Override PartName="/ppt/embeddings/oleObject46.bin" ContentType="application/vnd.openxmlformats-officedocument.oleObject"/>
  <Override PartName="/ppt/embeddings/oleObject65.bin" ContentType="application/vnd.openxmlformats-officedocument.oleObject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notesSlides/notesSlide46.xml" ContentType="application/vnd.openxmlformats-officedocument.presentationml.notesSlide+xml"/>
  <Override PartName="/ppt/slides/slide4.xml" ContentType="application/vnd.openxmlformats-officedocument.presentationml.slide+xml"/>
  <Override PartName="/ppt/embeddings/oleObject71.bin" ContentType="application/vnd.openxmlformats-officedocument.oleObject"/>
  <Override PartName="/ppt/embeddings/oleObject21.bin" ContentType="application/vnd.openxmlformats-officedocument.oleObject"/>
  <Override PartName="/ppt/notesSlides/notesSlide54.xml" ContentType="application/vnd.openxmlformats-officedocument.presentationml.notesSlide+xml"/>
  <Override PartName="/ppt/embeddings/oleObject73.bin" ContentType="application/vnd.openxmlformats-officedocument.oleObject"/>
  <Override PartName="/ppt/slides/slide8.xml" ContentType="application/vnd.openxmlformats-officedocument.presentationml.slide+xml"/>
  <Override PartName="/ppt/embeddings/oleObject30.bin" ContentType="application/vnd.openxmlformats-officedocument.oleObject"/>
  <Override PartName="/ppt/slides/slide60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87" r:id="rId2"/>
  </p:sldMasterIdLst>
  <p:notesMasterIdLst>
    <p:notesMasterId r:id="rId70"/>
  </p:notesMasterIdLst>
  <p:handoutMasterIdLst>
    <p:handoutMasterId r:id="rId71"/>
  </p:handoutMasterIdLst>
  <p:sldIdLst>
    <p:sldId id="764" r:id="rId3"/>
    <p:sldId id="765" r:id="rId4"/>
    <p:sldId id="766" r:id="rId5"/>
    <p:sldId id="767" r:id="rId6"/>
    <p:sldId id="825" r:id="rId7"/>
    <p:sldId id="768" r:id="rId8"/>
    <p:sldId id="769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0" r:id="rId19"/>
    <p:sldId id="781" r:id="rId20"/>
    <p:sldId id="782" r:id="rId21"/>
    <p:sldId id="783" r:id="rId22"/>
    <p:sldId id="784" r:id="rId23"/>
    <p:sldId id="785" r:id="rId24"/>
    <p:sldId id="787" r:id="rId25"/>
    <p:sldId id="788" r:id="rId26"/>
    <p:sldId id="789" r:id="rId27"/>
    <p:sldId id="790" r:id="rId28"/>
    <p:sldId id="791" r:id="rId29"/>
    <p:sldId id="847" r:id="rId30"/>
    <p:sldId id="793" r:id="rId31"/>
    <p:sldId id="806" r:id="rId32"/>
    <p:sldId id="794" r:id="rId33"/>
    <p:sldId id="795" r:id="rId34"/>
    <p:sldId id="796" r:id="rId35"/>
    <p:sldId id="805" r:id="rId36"/>
    <p:sldId id="803" r:id="rId37"/>
    <p:sldId id="798" r:id="rId38"/>
    <p:sldId id="832" r:id="rId39"/>
    <p:sldId id="833" r:id="rId40"/>
    <p:sldId id="834" r:id="rId41"/>
    <p:sldId id="845" r:id="rId42"/>
    <p:sldId id="846" r:id="rId43"/>
    <p:sldId id="836" r:id="rId44"/>
    <p:sldId id="804" r:id="rId45"/>
    <p:sldId id="816" r:id="rId46"/>
    <p:sldId id="820" r:id="rId47"/>
    <p:sldId id="821" r:id="rId48"/>
    <p:sldId id="826" r:id="rId49"/>
    <p:sldId id="842" r:id="rId50"/>
    <p:sldId id="844" r:id="rId51"/>
    <p:sldId id="838" r:id="rId52"/>
    <p:sldId id="841" r:id="rId53"/>
    <p:sldId id="839" r:id="rId54"/>
    <p:sldId id="840" r:id="rId55"/>
    <p:sldId id="807" r:id="rId56"/>
    <p:sldId id="808" r:id="rId57"/>
    <p:sldId id="823" r:id="rId58"/>
    <p:sldId id="817" r:id="rId59"/>
    <p:sldId id="848" r:id="rId60"/>
    <p:sldId id="822" r:id="rId61"/>
    <p:sldId id="809" r:id="rId62"/>
    <p:sldId id="824" r:id="rId63"/>
    <p:sldId id="810" r:id="rId64"/>
    <p:sldId id="811" r:id="rId65"/>
    <p:sldId id="812" r:id="rId66"/>
    <p:sldId id="813" r:id="rId67"/>
    <p:sldId id="814" r:id="rId68"/>
    <p:sldId id="801" r:id="rId69"/>
  </p:sldIdLst>
  <p:sldSz cx="9144000" cy="6858000" type="screen4x3"/>
  <p:notesSz cx="7315200" cy="9601200"/>
  <p:embeddedFontLst>
    <p:embeddedFont>
      <p:font typeface="Comic Sans MS"/>
      <p:regular r:id="rId72"/>
      <p:bold r:id="rId73"/>
    </p:embeddedFont>
    <p:embeddedFont>
      <p:font typeface="cmsy10"/>
      <p:regular r:id="rId74"/>
    </p:embeddedFont>
    <p:embeddedFont>
      <p:font typeface="Euclid Symbol" charset="2"/>
      <p:regular r:id="rId75"/>
      <p:bold r:id="rId76"/>
      <p:italic r:id="rId77"/>
      <p:boldItalic r:id="rId78"/>
    </p:embeddedFont>
    <p:embeddedFont>
      <p:font typeface="Euclid"/>
      <p:regular r:id="rId79"/>
      <p:bold r:id="rId80"/>
      <p:italic r:id="rId81"/>
      <p:boldItalic r:id="rId82"/>
    </p:embeddedFont>
    <p:embeddedFont>
      <p:font typeface="Arial Unicode MS"/>
      <p:regular r:id="rId83"/>
    </p:embeddedFont>
  </p:embeddedFontLst>
  <p:custDataLst>
    <p:tags r:id="rId8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1136" y="-112"/>
      </p:cViewPr>
      <p:guideLst>
        <p:guide orient="horz" pos="215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316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2.xml"/><Relationship Id="rId60" Type="http://schemas.openxmlformats.org/officeDocument/2006/relationships/slide" Target="slides/slide58.xml"/><Relationship Id="rId39" Type="http://schemas.openxmlformats.org/officeDocument/2006/relationships/slide" Target="slides/slide37.xml"/><Relationship Id="rId7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43" Type="http://schemas.openxmlformats.org/officeDocument/2006/relationships/slide" Target="slides/slide41.xml"/><Relationship Id="rId74" Type="http://schemas.openxmlformats.org/officeDocument/2006/relationships/font" Target="fonts/font3.fntdata"/><Relationship Id="rId25" Type="http://schemas.openxmlformats.org/officeDocument/2006/relationships/slide" Target="slides/slide23.xml"/><Relationship Id="rId10" Type="http://schemas.openxmlformats.org/officeDocument/2006/relationships/slide" Target="slides/slide8.xml"/><Relationship Id="rId50" Type="http://schemas.openxmlformats.org/officeDocument/2006/relationships/slide" Target="slides/slide48.xml"/><Relationship Id="rId77" Type="http://schemas.openxmlformats.org/officeDocument/2006/relationships/font" Target="fonts/font6.fntdata"/><Relationship Id="rId63" Type="http://schemas.openxmlformats.org/officeDocument/2006/relationships/slide" Target="slides/slide61.xml"/><Relationship Id="rId17" Type="http://schemas.openxmlformats.org/officeDocument/2006/relationships/slide" Target="slides/slide15.xml"/><Relationship Id="rId85" Type="http://schemas.openxmlformats.org/officeDocument/2006/relationships/tags" Target="tags/tag1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27" Type="http://schemas.openxmlformats.org/officeDocument/2006/relationships/slide" Target="slides/slide25.xml"/><Relationship Id="rId71" Type="http://schemas.openxmlformats.org/officeDocument/2006/relationships/handoutMaster" Target="handoutMasters/handoutMaster1.xml"/><Relationship Id="rId14" Type="http://schemas.openxmlformats.org/officeDocument/2006/relationships/slide" Target="slides/slide12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slide" Target="slides/slide43.xml"/><Relationship Id="rId58" Type="http://schemas.openxmlformats.org/officeDocument/2006/relationships/slide" Target="slides/slide56.xml"/><Relationship Id="rId42" Type="http://schemas.openxmlformats.org/officeDocument/2006/relationships/slide" Target="slides/slide40.xml"/><Relationship Id="rId73" Type="http://schemas.openxmlformats.org/officeDocument/2006/relationships/font" Target="fonts/font2.fntdata"/><Relationship Id="rId89" Type="http://schemas.openxmlformats.org/officeDocument/2006/relationships/tableStyles" Target="tableStyles.xml"/><Relationship Id="rId88" Type="http://schemas.openxmlformats.org/officeDocument/2006/relationships/theme" Target="theme/theme1.xml"/><Relationship Id="rId87" Type="http://schemas.openxmlformats.org/officeDocument/2006/relationships/viewProps" Target="viewProps.xml"/><Relationship Id="rId6" Type="http://schemas.openxmlformats.org/officeDocument/2006/relationships/slide" Target="slides/slide4.xml"/><Relationship Id="rId49" Type="http://schemas.openxmlformats.org/officeDocument/2006/relationships/slide" Target="slides/slide47.xml"/><Relationship Id="rId44" Type="http://schemas.openxmlformats.org/officeDocument/2006/relationships/slide" Target="slides/slide42.xml"/><Relationship Id="rId82" Type="http://schemas.openxmlformats.org/officeDocument/2006/relationships/font" Target="fonts/font11.fntdata"/><Relationship Id="rId69" Type="http://schemas.openxmlformats.org/officeDocument/2006/relationships/slide" Target="slides/slide67.xml"/><Relationship Id="rId19" Type="http://schemas.openxmlformats.org/officeDocument/2006/relationships/slide" Target="slides/slide17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44.xml"/><Relationship Id="rId57" Type="http://schemas.openxmlformats.org/officeDocument/2006/relationships/slide" Target="slides/slide55.xml"/><Relationship Id="rId59" Type="http://schemas.openxmlformats.org/officeDocument/2006/relationships/slide" Target="slides/slide57.xml"/><Relationship Id="rId35" Type="http://schemas.openxmlformats.org/officeDocument/2006/relationships/slide" Target="slides/slide33.xml"/><Relationship Id="rId51" Type="http://schemas.openxmlformats.org/officeDocument/2006/relationships/slide" Target="slides/slide49.xml"/><Relationship Id="rId55" Type="http://schemas.openxmlformats.org/officeDocument/2006/relationships/slide" Target="slides/slide53.xml"/><Relationship Id="rId31" Type="http://schemas.openxmlformats.org/officeDocument/2006/relationships/slide" Target="slides/slide29.xml"/><Relationship Id="rId34" Type="http://schemas.openxmlformats.org/officeDocument/2006/relationships/slide" Target="slides/slide32.xml"/><Relationship Id="rId40" Type="http://schemas.openxmlformats.org/officeDocument/2006/relationships/slide" Target="slides/slide38.xml"/><Relationship Id="rId62" Type="http://schemas.openxmlformats.org/officeDocument/2006/relationships/slide" Target="slides/slide60.xml"/><Relationship Id="rId66" Type="http://schemas.openxmlformats.org/officeDocument/2006/relationships/slide" Target="slides/slide64.xml"/><Relationship Id="rId36" Type="http://schemas.openxmlformats.org/officeDocument/2006/relationships/slide" Target="slides/slide34.xml"/><Relationship Id="rId7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47" Type="http://schemas.openxmlformats.org/officeDocument/2006/relationships/slide" Target="slides/slide45.xml"/><Relationship Id="rId56" Type="http://schemas.openxmlformats.org/officeDocument/2006/relationships/slide" Target="slides/slide54.xml"/><Relationship Id="rId48" Type="http://schemas.openxmlformats.org/officeDocument/2006/relationships/slide" Target="slides/slide46.xml"/><Relationship Id="rId75" Type="http://schemas.openxmlformats.org/officeDocument/2006/relationships/font" Target="fonts/font4.fntdata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2" Type="http://schemas.openxmlformats.org/officeDocument/2006/relationships/slide" Target="slides/slide50.xml"/><Relationship Id="rId65" Type="http://schemas.openxmlformats.org/officeDocument/2006/relationships/slide" Target="slides/slide63.xml"/><Relationship Id="rId67" Type="http://schemas.openxmlformats.org/officeDocument/2006/relationships/slide" Target="slides/slide65.xml"/><Relationship Id="rId54" Type="http://schemas.openxmlformats.org/officeDocument/2006/relationships/slide" Target="slides/slide52.xml"/><Relationship Id="rId12" Type="http://schemas.openxmlformats.org/officeDocument/2006/relationships/slide" Target="slides/slide10.xml"/><Relationship Id="rId76" Type="http://schemas.openxmlformats.org/officeDocument/2006/relationships/font" Target="fonts/font5.fntdata"/><Relationship Id="rId79" Type="http://schemas.openxmlformats.org/officeDocument/2006/relationships/font" Target="fonts/font8.fntdata"/><Relationship Id="rId80" Type="http://schemas.openxmlformats.org/officeDocument/2006/relationships/font" Target="fonts/font9.fntdata"/><Relationship Id="rId81" Type="http://schemas.openxmlformats.org/officeDocument/2006/relationships/font" Target="fonts/font10.fntdata"/><Relationship Id="rId3" Type="http://schemas.openxmlformats.org/officeDocument/2006/relationships/slide" Target="slides/slide1.xml"/><Relationship Id="rId86" Type="http://schemas.openxmlformats.org/officeDocument/2006/relationships/presProps" Target="presProps.xml"/><Relationship Id="rId23" Type="http://schemas.openxmlformats.org/officeDocument/2006/relationships/slide" Target="slides/slide21.xml"/><Relationship Id="rId61" Type="http://schemas.openxmlformats.org/officeDocument/2006/relationships/slide" Target="slides/slide59.xml"/><Relationship Id="rId53" Type="http://schemas.openxmlformats.org/officeDocument/2006/relationships/slide" Target="slides/slide51.xml"/><Relationship Id="rId84" Type="http://schemas.openxmlformats.org/officeDocument/2006/relationships/printerSettings" Target="printerSettings/printerSettings1.bin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68" Type="http://schemas.openxmlformats.org/officeDocument/2006/relationships/slide" Target="slides/slide66.xml"/><Relationship Id="rId29" Type="http://schemas.openxmlformats.org/officeDocument/2006/relationships/slide" Target="slides/slide27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83" Type="http://schemas.openxmlformats.org/officeDocument/2006/relationships/font" Target="fonts/font12.fntdata"/><Relationship Id="rId41" Type="http://schemas.openxmlformats.org/officeDocument/2006/relationships/slide" Target="slides/slide3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78" Type="http://schemas.openxmlformats.org/officeDocument/2006/relationships/font" Target="fonts/font7.fntdata"/><Relationship Id="rId22" Type="http://schemas.openxmlformats.org/officeDocument/2006/relationships/slide" Target="slides/slide20.xml"/><Relationship Id="rId2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1" Type="http://schemas.openxmlformats.org/officeDocument/2006/relationships/image" Target="../media/image4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ict"/><Relationship Id="rId1" Type="http://schemas.openxmlformats.org/officeDocument/2006/relationships/image" Target="../media/image16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pict"/><Relationship Id="rId5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pict"/><Relationship Id="rId1" Type="http://schemas.openxmlformats.org/officeDocument/2006/relationships/image" Target="../media/image30.pict"/><Relationship Id="rId2" Type="http://schemas.openxmlformats.org/officeDocument/2006/relationships/image" Target="../media/image31.pict"/><Relationship Id="rId3" Type="http://schemas.openxmlformats.org/officeDocument/2006/relationships/image" Target="../media/image32.pict"/><Relationship Id="rId5" Type="http://schemas.openxmlformats.org/officeDocument/2006/relationships/image" Target="../media/image34.pict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pict"/><Relationship Id="rId1" Type="http://schemas.openxmlformats.org/officeDocument/2006/relationships/image" Target="../media/image30.pict"/><Relationship Id="rId2" Type="http://schemas.openxmlformats.org/officeDocument/2006/relationships/image" Target="../media/image31.pict"/><Relationship Id="rId3" Type="http://schemas.openxmlformats.org/officeDocument/2006/relationships/image" Target="../media/image33.pict"/><Relationship Id="rId5" Type="http://schemas.openxmlformats.org/officeDocument/2006/relationships/image" Target="../media/image36.pict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pict"/><Relationship Id="rId1" Type="http://schemas.openxmlformats.org/officeDocument/2006/relationships/image" Target="../media/image37.pict"/><Relationship Id="rId2" Type="http://schemas.openxmlformats.org/officeDocument/2006/relationships/image" Target="../media/image38.pict"/><Relationship Id="rId3" Type="http://schemas.openxmlformats.org/officeDocument/2006/relationships/image" Target="../media/image39.pict"/><Relationship Id="rId5" Type="http://schemas.openxmlformats.org/officeDocument/2006/relationships/image" Target="../media/image41.pict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ict"/><Relationship Id="rId1" Type="http://schemas.openxmlformats.org/officeDocument/2006/relationships/image" Target="../media/image44.pict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ict"/><Relationship Id="rId1" Type="http://schemas.openxmlformats.org/officeDocument/2006/relationships/image" Target="../media/image45.pict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ict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ict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ict"/><Relationship Id="rId1" Type="http://schemas.openxmlformats.org/officeDocument/2006/relationships/image" Target="../media/image48.pict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ict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ict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ict"/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3" Type="http://schemas.openxmlformats.org/officeDocument/2006/relationships/image" Target="../media/image55.pict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ict"/><Relationship Id="rId1" Type="http://schemas.openxmlformats.org/officeDocument/2006/relationships/image" Target="../media/image56.pict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ict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3" Type="http://schemas.openxmlformats.org/officeDocument/2006/relationships/image" Target="../media/image60.pict"/><Relationship Id="rId1" Type="http://schemas.openxmlformats.org/officeDocument/2006/relationships/image" Target="../media/image5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ict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ict"/><Relationship Id="rId3" Type="http://schemas.openxmlformats.org/officeDocument/2006/relationships/image" Target="../media/image64.wmf"/><Relationship Id="rId1" Type="http://schemas.openxmlformats.org/officeDocument/2006/relationships/image" Target="../media/image62.pict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ict"/><Relationship Id="rId1" Type="http://schemas.openxmlformats.org/officeDocument/2006/relationships/image" Target="../media/image6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ict"/><Relationship Id="rId3" Type="http://schemas.openxmlformats.org/officeDocument/2006/relationships/image" Target="../media/image14.wmf"/><Relationship Id="rId1" Type="http://schemas.openxmlformats.org/officeDocument/2006/relationships/image" Target="../media/image12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ict"/><Relationship Id="rId3" Type="http://schemas.openxmlformats.org/officeDocument/2006/relationships/image" Target="../media/image14.wmf"/><Relationship Id="rId1" Type="http://schemas.openxmlformats.org/officeDocument/2006/relationships/image" Target="../media/image12.pict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ict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F51C7-4A33-4B69-A096-9D319E8F5A0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7E58D-1AA7-48D4-8BC8-4713A13A6EF5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17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19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54B68-0D47-4C84-B0ED-27EDE9A2BED0}" type="slidenum">
              <a:rPr lang="en-US"/>
              <a:pPr/>
              <a:t>23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27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28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5944-78F0-4739-990E-C43B2C659C14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31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32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33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34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36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37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37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38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38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39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42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43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44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44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45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54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55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56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57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59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60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62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62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64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66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CA1-31D6-4149-A5F4-B932B1BA8953}" type="slidenum">
              <a:rPr lang="en-US"/>
              <a:pPr/>
              <a:t>67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lec 14M.</a:t>
            </a:r>
            <a:fld id="{6C850064-62E3-1E4A-9434-E4F3C9C45E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96200" y="6600825"/>
            <a:ext cx="1447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lec 14W.</a:t>
            </a:r>
            <a:fld id="{4309BBEA-7B04-4CCF-BB21-2D06B41A7504}" type="slidenum">
              <a:rPr lang="en-US" sz="1800">
                <a:solidFill>
                  <a:srgbClr val="000000"/>
                </a:solidFill>
                <a:latin typeface="Comic Sans MS" pitchFamily="66" charset="0"/>
              </a:rPr>
              <a:pPr/>
              <a:t>‹#›</a:t>
            </a:fld>
            <a:endParaRPr 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13F.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58444" y="6594231"/>
            <a:ext cx="2927944" cy="2637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7,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14R.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5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Relationship Id="rId5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Relationship Id="rId6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6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Relationship Id="rId5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Relationship Id="rId5" Type="http://schemas.openxmlformats.org/officeDocument/2006/relationships/oleObject" Target="../embeddings/oleObject2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9.xml"/><Relationship Id="rId6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4" Type="http://schemas.openxmlformats.org/officeDocument/2006/relationships/oleObject" Target="../embeddings/oleObject35.bin"/><Relationship Id="rId5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0.xml"/><Relationship Id="rId6" Type="http://schemas.openxmlformats.org/officeDocument/2006/relationships/oleObject" Target="../embeddings/oleObject3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4" Type="http://schemas.openxmlformats.org/officeDocument/2006/relationships/oleObject" Target="../embeddings/oleObject40.bin"/><Relationship Id="rId5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1.xml"/><Relationship Id="rId6" Type="http://schemas.openxmlformats.org/officeDocument/2006/relationships/oleObject" Target="../embeddings/oleObject4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2.xml"/><Relationship Id="rId5" Type="http://schemas.openxmlformats.org/officeDocument/2006/relationships/oleObject" Target="../embeddings/oleObject45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8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7.xml"/><Relationship Id="rId5" Type="http://schemas.openxmlformats.org/officeDocument/2006/relationships/oleObject" Target="../embeddings/oleObject47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8.xml"/><Relationship Id="rId5" Type="http://schemas.openxmlformats.org/officeDocument/2006/relationships/image" Target="../media/image6.wmf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9.xml"/><Relationship Id="rId5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2.bin"/><Relationship Id="rId1" Type="http://schemas.openxmlformats.org/officeDocument/2006/relationships/vmlDrawing" Target="../drawings/vmlDrawing24.v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jpeg"/><Relationship Id="rId4" Type="http://schemas.openxmlformats.org/officeDocument/2006/relationships/oleObject" Target="../embeddings/oleObject53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0.xml"/><Relationship Id="rId5" Type="http://schemas.openxmlformats.org/officeDocument/2006/relationships/oleObject" Target="../embeddings/oleObject54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5.bin"/><Relationship Id="rId1" Type="http://schemas.openxmlformats.org/officeDocument/2006/relationships/vmlDrawing" Target="../drawings/vmlDrawing26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6.bin"/><Relationship Id="rId1" Type="http://schemas.openxmlformats.org/officeDocument/2006/relationships/vmlDrawing" Target="../drawings/vmlDrawing27.v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7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2.xml"/><Relationship Id="rId5" Type="http://schemas.openxmlformats.org/officeDocument/2006/relationships/oleObject" Target="../embeddings/oleObject58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1.bin"/><Relationship Id="rId4" Type="http://schemas.openxmlformats.org/officeDocument/2006/relationships/oleObject" Target="../embeddings/oleObject59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3.xml"/><Relationship Id="rId5" Type="http://schemas.openxmlformats.org/officeDocument/2006/relationships/oleObject" Target="../embeddings/oleObject60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2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4.xml"/><Relationship Id="rId5" Type="http://schemas.openxmlformats.org/officeDocument/2006/relationships/oleObject" Target="../embeddings/oleObject63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4.bin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7.bin"/><Relationship Id="rId4" Type="http://schemas.openxmlformats.org/officeDocument/2006/relationships/oleObject" Target="../embeddings/oleObject65.bin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6.xml"/><Relationship Id="rId5" Type="http://schemas.openxmlformats.org/officeDocument/2006/relationships/oleObject" Target="../embeddings/oleObject66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68.bin"/><Relationship Id="rId1" Type="http://schemas.openxmlformats.org/officeDocument/2006/relationships/vmlDrawing" Target="../drawings/vmlDrawing33.v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71.bin"/><Relationship Id="rId4" Type="http://schemas.openxmlformats.org/officeDocument/2006/relationships/oleObject" Target="../embeddings/oleObject69.bin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8.xml"/><Relationship Id="rId5" Type="http://schemas.openxmlformats.org/officeDocument/2006/relationships/oleObject" Target="../embeddings/oleObject70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2.bin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0.xml"/><Relationship Id="rId5" Type="http://schemas.openxmlformats.org/officeDocument/2006/relationships/oleObject" Target="../embeddings/oleObject73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68425"/>
            <a:ext cx="8658225" cy="413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predictor of </a:t>
            </a:r>
            <a:r>
              <a:rPr lang="en-US" sz="4400" smtClean="0">
                <a:solidFill>
                  <a:srgbClr val="0000FF"/>
                </a:solidFill>
              </a:rPr>
              <a:t>R</a:t>
            </a:r>
            <a:r>
              <a:rPr lang="en-US" sz="4400" smtClean="0"/>
              <a:t>’s behavior.  We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generally need more about its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distribution, especially probable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deviation from its mean.</a:t>
            </a:r>
            <a:endParaRPr lang="en-US" sz="4400" smtClean="0"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210300" cy="901700"/>
          </a:xfrm>
        </p:spPr>
        <p:txBody>
          <a:bodyPr/>
          <a:lstStyle/>
          <a:p>
            <a:pPr eaLnBrk="1" hangingPunct="1"/>
            <a:r>
              <a:rPr lang="en-US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279400"/>
            <a:ext cx="6172200" cy="1219200"/>
          </a:xfrm>
        </p:spPr>
        <p:txBody>
          <a:bodyPr/>
          <a:lstStyle/>
          <a:p>
            <a:pPr eaLnBrk="1" hangingPunct="1"/>
            <a:r>
              <a:rPr lang="en-US" sz="4000" smtClean="0"/>
              <a:t>IQ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0238"/>
            <a:ext cx="7937500" cy="300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Average IQ ::= 100</a:t>
            </a:r>
          </a:p>
          <a:p>
            <a:pPr eaLnBrk="1" hangingPunct="1">
              <a:buFontTx/>
              <a:buNone/>
            </a:pPr>
            <a:r>
              <a:rPr lang="en-US" sz="4400" i="1" smtClean="0">
                <a:solidFill>
                  <a:srgbClr val="0000FF"/>
                </a:solidFill>
              </a:rPr>
              <a:t>QUICKIE:</a:t>
            </a:r>
            <a:r>
              <a:rPr lang="en-US" sz="4400" smtClean="0"/>
              <a:t> What fraction of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 people can have an IQ </a:t>
            </a:r>
            <a:r>
              <a:rPr lang="en-US" sz="4400" smtClean="0">
                <a:cs typeface="Times New Roman" pitchFamily="18" charset="0"/>
              </a:rPr>
              <a:t>≥</a:t>
            </a:r>
            <a:r>
              <a:rPr lang="en-US" sz="4400" smtClean="0"/>
              <a:t> 200?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612900"/>
            <a:ext cx="8718550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i="1" smtClean="0">
                <a:solidFill>
                  <a:srgbClr val="0000FF"/>
                </a:solidFill>
              </a:rPr>
              <a:t>At most</a:t>
            </a:r>
            <a:r>
              <a:rPr lang="en-US" sz="4800" smtClean="0">
                <a:solidFill>
                  <a:srgbClr val="0000FF"/>
                </a:solidFill>
              </a:rPr>
              <a:t>  1/2 the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>
                <a:solidFill>
                  <a:srgbClr val="0000FF"/>
                </a:solidFill>
              </a:rPr>
              <a:t>       have IQ </a:t>
            </a:r>
            <a:r>
              <a:rPr lang="en-US" sz="4800" smtClean="0">
                <a:solidFill>
                  <a:srgbClr val="0000FF"/>
                </a:solidFill>
                <a:latin typeface="cmsy10" pitchFamily="34" charset="0"/>
              </a:rPr>
              <a:t>¸ </a:t>
            </a:r>
            <a:r>
              <a:rPr lang="en-US" sz="4800" smtClean="0">
                <a:solidFill>
                  <a:srgbClr val="0000FF"/>
                </a:solidFill>
              </a:rPr>
              <a:t>200.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Otherwise,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average IQ &gt; (1/2)</a:t>
            </a:r>
            <a:r>
              <a:rPr lang="en-US" sz="4800" smtClean="0">
                <a:latin typeface="cmsy10" pitchFamily="34" charset="0"/>
              </a:rPr>
              <a:t>¢</a:t>
            </a:r>
            <a:r>
              <a:rPr lang="en-US" sz="4800" smtClean="0"/>
              <a:t>200 = 100</a:t>
            </a:r>
            <a:endParaRPr lang="en-US" sz="6000" smtClean="0">
              <a:solidFill>
                <a:srgbClr val="008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IQ Higher than 200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333500"/>
            <a:ext cx="848995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p:oleObj spid="_x0000_s2050" name="Equation" r:id="rId4" imgW="1638000" imgH="393480" progId="Equation.DSMT4">
              <p:embed/>
            </p:oleObj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09575" y="2173288"/>
          <a:ext cx="8280400" cy="2730500"/>
        </p:xfrm>
        <a:graphic>
          <a:graphicData uri="http://schemas.openxmlformats.org/presentationml/2006/ole">
            <p:oleObj spid="_x0000_s3074" name="Equation" r:id="rId4" imgW="1193760" imgH="39348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311400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Toss </a:t>
            </a:r>
            <a:r>
              <a:rPr lang="en-US" sz="4800" smtClean="0">
                <a:solidFill>
                  <a:srgbClr val="008000"/>
                </a:solidFill>
              </a:rPr>
              <a:t>101</a:t>
            </a:r>
            <a:r>
              <a:rPr lang="en-US" sz="480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smtClean="0"/>
              <a:t>E[#Heads] = </a:t>
            </a:r>
            <a:r>
              <a:rPr lang="en-US" sz="4800" smtClean="0">
                <a:solidFill>
                  <a:srgbClr val="008000"/>
                </a:solidFill>
              </a:rPr>
              <a:t>50.5</a:t>
            </a:r>
            <a:endParaRPr lang="en-US" sz="440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8150" y="2387600"/>
            <a:ext cx="1222375" cy="1143000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41438" y="2297113"/>
          <a:ext cx="6524625" cy="2552700"/>
        </p:xfrm>
        <a:graphic>
          <a:graphicData uri="http://schemas.openxmlformats.org/presentationml/2006/ole">
            <p:oleObj spid="_x0000_s4098" name="Equation" r:id="rId4" imgW="1168400" imgH="457200" progId="Equation.DSMT4">
              <p:embed/>
            </p:oleObj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38100">
            <a:solidFill>
              <a:srgbClr val="FF00FF"/>
            </a:solidFill>
            <a:prstDash val="solid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517945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E[R]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 animBg="1"/>
      <p:bldP spid="4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Pr{deviates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expected}</a:t>
            </a:r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5813" y="1274763"/>
          <a:ext cx="5027612" cy="1951037"/>
        </p:xfrm>
        <a:graphic>
          <a:graphicData uri="http://schemas.openxmlformats.org/presentationml/2006/ole">
            <p:oleObj spid="_x0000_s5122" name="Equation" r:id="rId4" imgW="1054100" imgH="419100" progId="Equation.DSMT4">
              <p:embed/>
            </p:oleObj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285875" y="1814513"/>
            <a:ext cx="657542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At most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3/4 </a:t>
            </a:r>
            <a:r>
              <a:rPr lang="en-US" sz="6600" dirty="0">
                <a:latin typeface="Comic Sans MS" pitchFamily="66" charset="0"/>
              </a:rPr>
              <a:t>of</a:t>
            </a:r>
          </a:p>
          <a:p>
            <a:r>
              <a:rPr lang="en-US" sz="6600" dirty="0">
                <a:latin typeface="Comic Sans MS" pitchFamily="66" charset="0"/>
              </a:rPr>
              <a:t>population has</a:t>
            </a:r>
            <a:endParaRPr lang="en-US" sz="66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IQ </a:t>
            </a:r>
            <a:r>
              <a:rPr lang="en-US" sz="72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50</a:t>
            </a:r>
            <a:r>
              <a:rPr lang="en-US" sz="6600" dirty="0">
                <a:latin typeface="Comic Sans MS" pitchFamily="66" charset="0"/>
              </a:rPr>
              <a:t>.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296863"/>
            <a:ext cx="6534150" cy="1149350"/>
          </a:xfrm>
        </p:spPr>
        <p:txBody>
          <a:bodyPr/>
          <a:lstStyle/>
          <a:p>
            <a:pPr eaLnBrk="1" hangingPunct="1"/>
            <a:r>
              <a:rPr lang="en-US" sz="4400" i="1" smtClean="0">
                <a:solidFill>
                  <a:schemeClr val="tx1"/>
                </a:solidFill>
              </a:rPr>
              <a:t>Lower</a:t>
            </a:r>
            <a:r>
              <a:rPr lang="en-US" sz="4400" smtClean="0">
                <a:solidFill>
                  <a:schemeClr val="tx1"/>
                </a:solidFill>
              </a:rPr>
              <a:t> bounds on IQ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smtClean="0"/>
              <a:t>Pr{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Pr{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}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p:oleObj spid="_x0000_s6146" name="Equation" r:id="rId4" imgW="863280" imgH="419040" progId="Equation.DSMT4">
              <p:embed/>
            </p:oleObj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p:oleObj spid="_x0000_s7170" name="Equation" r:id="rId4" imgW="1714500" imgH="431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p:oleObj spid="_x0000_s7171" name="Equation" r:id="rId5" imgW="1409700" imgH="266700" progId="Equation.DSMT4">
              <p:embed/>
            </p:oleObj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p:oleObj spid="_x0000_s7174" name="Equation" r:id="rId6" imgW="990360" imgH="2538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 useBgFill="1">
        <p:nvSpPr>
          <p:cNvPr id="7" name="TextBox 6"/>
          <p:cNvSpPr txBox="1"/>
          <p:nvPr/>
        </p:nvSpPr>
        <p:spPr>
          <a:xfrm>
            <a:off x="7539441" y="2368477"/>
            <a:ext cx="50338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mic Sans MS"/>
                <a:cs typeface="Comic Sans MS"/>
              </a:rPr>
              <a:t>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p:oleObj spid="_x0000_s408578" name="Equation" r:id="rId4" imgW="1714500" imgH="431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p:oleObj spid="_x0000_s408579" name="Equation" r:id="rId5" imgW="1409700" imgH="266700" progId="Equation.DSMT4">
              <p:embed/>
            </p:oleObj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p:oleObj spid="_x0000_s408580" name="Equation" r:id="rId6" imgW="990360" imgH="2538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468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p:oleObj spid="_x0000_s8194" name="Equation" r:id="rId4" imgW="990360" imgH="253800" progId="Equation.DSMT4">
              <p:embed/>
            </p:oleObj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68691" y="2895600"/>
          <a:ext cx="7293555" cy="2439988"/>
        </p:xfrm>
        <a:graphic>
          <a:graphicData uri="http://schemas.openxmlformats.org/presentationml/2006/ole">
            <p:oleObj spid="_x0000_s8196" name="Equation" r:id="rId5" imgW="1409700" imgH="4318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698625"/>
            <a:ext cx="8553450" cy="2909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961188" y="17240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= 0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p:oleObj spid="_x0000_s121858" name="Equation" r:id="rId4" imgW="990600" imgH="292100" progId="Equation.DSMT4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p:oleObj spid="_x0000_s121859" name="Equation" r:id="rId5" imgW="152400" imgH="444500" progId="Equation.DSMT4">
                  <p:embed/>
                </p:oleObj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82702" y="1025525"/>
          <a:ext cx="7472644" cy="2841310"/>
        </p:xfrm>
        <a:graphic>
          <a:graphicData uri="http://schemas.openxmlformats.org/presentationml/2006/ole">
            <p:oleObj spid="_x0000_s9218" name="Equation" r:id="rId4" imgW="1778000" imgH="67310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0688" y="3649663"/>
          <a:ext cx="4213225" cy="2527300"/>
        </p:xfrm>
        <a:graphic>
          <a:graphicData uri="http://schemas.openxmlformats.org/presentationml/2006/ole">
            <p:oleObj spid="_x0000_s9219" name="Equation" r:id="rId5" imgW="825480" imgH="495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84325" y="1055688"/>
          <a:ext cx="6019800" cy="2003425"/>
        </p:xfrm>
        <a:graphic>
          <a:graphicData uri="http://schemas.openxmlformats.org/presentationml/2006/ole">
            <p:oleObj spid="_x0000_s10242" name="Equation" r:id="rId4" imgW="1295400" imgH="431800" progId="Equation.DSMT4">
              <p:embed/>
            </p:oleObj>
          </a:graphicData>
        </a:graphic>
      </p:graphicFrame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5525877" y="4546600"/>
            <a:ext cx="1488440" cy="9779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p:oleObj spid="_x0000_s120834" name="Equation" r:id="rId4" imgW="126720" imgH="1904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p:oleObj spid="_x0000_s120836" name="Equation" r:id="rId5" imgW="1498320" imgH="3045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p:oleObj spid="_x0000_s120837" name="Equation" r:id="rId6" imgW="1270000" imgH="3429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p:oleObj spid="_x0000_s120838" name="Equation" r:id="rId7" imgW="1218960" imgH="2538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163" y="2008188"/>
          <a:ext cx="4813300" cy="971550"/>
        </p:xfrm>
        <a:graphic>
          <a:graphicData uri="http://schemas.openxmlformats.org/presentationml/2006/ole">
            <p:oleObj spid="_x0000_s120839" name="Equation" r:id="rId8" imgW="1511280" imgH="30456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7813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p:oleObj spid="_x0000_s108546" name="Equation" r:id="rId4" imgW="1574800" imgH="2794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62038" y="2055813"/>
          <a:ext cx="7326312" cy="1487487"/>
        </p:xfrm>
        <a:graphic>
          <a:graphicData uri="http://schemas.openxmlformats.org/presentationml/2006/ole">
            <p:oleObj spid="_x0000_s108549" name="Equation" r:id="rId5" imgW="1625400" imgH="33012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  <p:bldP spid="7270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70" y="1037749"/>
            <a:ext cx="7388860" cy="47539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E[(R -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2</a:t>
            </a:r>
            <a:r>
              <a:rPr lang="en-US" sz="4000" dirty="0" smtClean="0">
                <a:sym typeface="Symbol" pitchFamily="18" charset="2"/>
              </a:rPr>
              <a:t>μR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  </a:t>
            </a:r>
            <a:r>
              <a:rPr lang="en-US" sz="4000" dirty="0" err="1" smtClean="0">
                <a:sym typeface="Symbol" pitchFamily="18" charset="2"/>
              </a:rPr>
              <a:t>μ</a:t>
            </a:r>
            <a:r>
              <a:rPr lang="en-US" sz="4000" dirty="0" smtClean="0"/>
              <a:t>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1266" name="Equation" r:id="rId4" imgW="914400" imgH="179640" progId="Equation.DSMT4">
              <p:embed/>
            </p:oleObj>
          </a:graphicData>
        </a:graphic>
      </p:graphicFrame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009140" y="4693920"/>
            <a:ext cx="4406900" cy="1092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67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1267" name="Equation" r:id="rId5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Main computer fails with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probability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in any given year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T]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Var[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{T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=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}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(1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p)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[T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]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E[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T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(E[T]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T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265744" y="3847003"/>
          <a:ext cx="3968750" cy="1644650"/>
        </p:xfrm>
        <a:graphic>
          <a:graphicData uri="http://schemas.openxmlformats.org/presentationml/2006/ole">
            <p:oleObj spid="_x0000_s266242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6475" y="1169923"/>
          <a:ext cx="2752725" cy="1008062"/>
        </p:xfrm>
        <a:graphic>
          <a:graphicData uri="http://schemas.openxmlformats.org/presentationml/2006/ole">
            <p:oleObj spid="_x0000_s266243" name="Equation" r:id="rId5" imgW="660400" imgH="241300" progId="Equation.DSMT4">
              <p:embed/>
            </p:oleObj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906838" y="773913"/>
          <a:ext cx="4538662" cy="1800225"/>
        </p:xfrm>
        <a:graphic>
          <a:graphicData uri="http://schemas.openxmlformats.org/presentationml/2006/ole">
            <p:oleObj spid="_x0000_s266244" name="Equation" r:id="rId6" imgW="1155700" imgH="4572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582053" y="3971705"/>
          <a:ext cx="3795630" cy="2368446"/>
        </p:xfrm>
        <a:graphic>
          <a:graphicData uri="http://schemas.openxmlformats.org/presentationml/2006/ole">
            <p:oleObj spid="_x0000_s266245" name="Equation" r:id="rId7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55707" y="2361735"/>
          <a:ext cx="4392612" cy="1700213"/>
        </p:xfrm>
        <a:graphic>
          <a:graphicData uri="http://schemas.openxmlformats.org/presentationml/2006/ole">
            <p:oleObj spid="_x0000_s266246" name="Equation" r:id="rId8" imgW="1181100" imgH="457200" progId="Equation.DSMT4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576" y="143598"/>
            <a:ext cx="5408667" cy="985329"/>
          </a:xfrm>
        </p:spPr>
        <p:txBody>
          <a:bodyPr/>
          <a:lstStyle/>
          <a:p>
            <a:r>
              <a:rPr lang="en-US" sz="4000" dirty="0"/>
              <a:t>Calculating Variance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852504" y="3104557"/>
          <a:ext cx="5273880" cy="2185496"/>
        </p:xfrm>
        <a:graphic>
          <a:graphicData uri="http://schemas.openxmlformats.org/presentationml/2006/ole">
            <p:oleObj spid="_x0000_s357378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7887" y="1532802"/>
          <a:ext cx="3521313" cy="1289523"/>
        </p:xfrm>
        <a:graphic>
          <a:graphicData uri="http://schemas.openxmlformats.org/presentationml/2006/ole">
            <p:oleObj spid="_x0000_s357379" name="Equation" r:id="rId5" imgW="660400" imgH="2413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340157" y="3387324"/>
          <a:ext cx="4884150" cy="3047675"/>
        </p:xfrm>
        <a:graphic>
          <a:graphicData uri="http://schemas.openxmlformats.org/presentationml/2006/ole">
            <p:oleObj spid="_x0000_s357380" name="Equation" r:id="rId6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42978" y="1082067"/>
          <a:ext cx="4944167" cy="2223941"/>
        </p:xfrm>
        <a:graphic>
          <a:graphicData uri="http://schemas.openxmlformats.org/presentationml/2006/ole">
            <p:oleObj spid="_x0000_s357381" name="Equation" r:id="rId7" imgW="1016000" imgH="457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5307" y="1507724"/>
          <a:ext cx="3581621" cy="1233963"/>
        </p:xfrm>
        <a:graphic>
          <a:graphicData uri="http://schemas.openxmlformats.org/presentationml/2006/ole">
            <p:oleObj spid="_x0000_s357382" name="Equation" r:id="rId8" imgW="774700" imgH="2667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866256" y="1777470"/>
          <a:ext cx="5657850" cy="1181100"/>
        </p:xfrm>
        <a:graphic>
          <a:graphicData uri="http://schemas.openxmlformats.org/presentationml/2006/ole">
            <p:oleObj spid="_x0000_s359426" name="Equation" r:id="rId4" imgW="1524000" imgH="3175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/>
        </p:nvGraphicFramePr>
        <p:xfrm>
          <a:off x="390525" y="2742706"/>
          <a:ext cx="8270875" cy="1127125"/>
        </p:xfrm>
        <a:graphic>
          <a:graphicData uri="http://schemas.openxmlformats.org/presentationml/2006/ole">
            <p:oleObj spid="_x0000_s359427" name="Equation" r:id="rId5" imgW="2146300" imgH="2921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p:oleObj spid="_x0000_s359428" name="Equation" r:id="rId6" imgW="546100" imgH="2413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8663" y="3604688"/>
          <a:ext cx="7662338" cy="1992208"/>
        </p:xfrm>
        <a:graphic>
          <a:graphicData uri="http://schemas.openxmlformats.org/presentationml/2006/ole">
            <p:oleObj spid="_x0000_s359429" name="Equation" r:id="rId7" imgW="1905000" imgH="49530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p:oleObj spid="_x0000_s359430" name="Equation" r:id="rId8" imgW="469900" imgH="24130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75778" y="21476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10, 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9.5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{Mir1 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29 years</a:t>
            </a:r>
            <a:r>
              <a:rPr lang="en-US" sz="4400" dirty="0">
                <a:latin typeface="Comic Sans MS" pitchFamily="66" charset="0"/>
              </a:rPr>
              <a:t>}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6359728" y="3112714"/>
            <a:ext cx="239838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kern="0" baseline="30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90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1768210" y="978514"/>
          <a:ext cx="4682222" cy="1808414"/>
        </p:xfrm>
        <a:graphic>
          <a:graphicData uri="http://schemas.openxmlformats.org/presentationml/2006/ole">
            <p:oleObj spid="_x0000_s270338" name="Equation" r:id="rId5" imgW="1282700" imgH="495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1500" y="1817688"/>
          <a:ext cx="8075613" cy="1763712"/>
        </p:xfrm>
        <a:graphic>
          <a:graphicData uri="http://schemas.openxmlformats.org/presentationml/2006/ole">
            <p:oleObj spid="_x0000_s109570" name="Equation" r:id="rId4" imgW="2209680" imgH="48240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p:oleObj spid="_x0000_s212999" name="Equation" r:id="rId5" imgW="1295400" imgH="469900" progId="Equation.DSMT4">
              <p:embed/>
            </p:oleObj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p:oleObj spid="_x0000_s213001" name="Equation" r:id="rId6" imgW="18288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p:oleObj spid="_x0000_s319494" name="Equation" r:id="rId4" imgW="1828800" imgH="469900" progId="Equation.DSMT4">
              <p:embed/>
            </p:oleObj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p:oleObj spid="_x0000_s319498" name="Equation" r:id="rId6" imgW="16383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p:oleObj spid="_x0000_s323588" name="Equation" r:id="rId5" imgW="1638300" imgH="4699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p:oleObj spid="_x0000_s312322" name="Equation" r:id="rId3" imgW="1790700" imgH="4699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p:oleObj spid="_x0000_s317442" name="Equation" r:id="rId4" imgW="1524000" imgH="469900" progId="Equation.DSMT4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p:oleObj spid="_x0000_s317443" name="Equation" r:id="rId5" imgW="1943100" imgH="228600" progId="Equation.DSMT4">
              <p:embed/>
            </p:oleObj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p:oleObj spid="_x0000_s313346" name="Equation" r:id="rId3" imgW="19812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p:oleObj spid="_x0000_s314370" name="Equation" r:id="rId3" imgW="19558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p:oleObj spid="_x0000_s144388" name="Equation" r:id="rId4" imgW="1295400" imgH="355600" progId="Equation.DSMT4">
              <p:embed/>
            </p:oleObj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4997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 is it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44387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4238625" y="4452308"/>
          <a:ext cx="4113213" cy="1506538"/>
        </p:xfrm>
        <a:graphic>
          <a:graphicData uri="http://schemas.openxmlformats.org/presentationml/2006/ole">
            <p:oleObj spid="_x0000_s187394" name="Equation" r:id="rId4" imgW="1143000" imgH="419040" progId="Equation.DSMT4">
              <p:embed/>
            </p:oleObj>
          </a:graphicData>
        </a:graphic>
      </p:graphicFrame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87395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47963" y="4067013"/>
          <a:ext cx="4450639" cy="1449045"/>
        </p:xfrm>
        <a:graphic>
          <a:graphicData uri="http://schemas.openxmlformats.org/presentationml/2006/ole">
            <p:oleObj spid="_x0000_s187396" name="Equation" r:id="rId6" imgW="1092200" imgH="355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489486" y="1136650"/>
          <a:ext cx="7466012" cy="1992313"/>
        </p:xfrm>
        <a:graphic>
          <a:graphicData uri="http://schemas.openxmlformats.org/presentationml/2006/ole">
            <p:oleObj spid="_x0000_s168962" name="Equation" r:id="rId4" imgW="1473200" imgH="393700" progId="Equation.DSMT4">
              <p:embed/>
            </p:oleObj>
          </a:graphicData>
        </a:graphic>
      </p:graphicFrame>
      <p:sp useBgFill="1"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984303" y="1303338"/>
            <a:ext cx="547483" cy="92333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27050" y="3673475"/>
          <a:ext cx="8002588" cy="1935163"/>
        </p:xfrm>
        <a:graphic>
          <a:graphicData uri="http://schemas.openxmlformats.org/presentationml/2006/ole">
            <p:oleObj spid="_x0000_s168964" name="Equation" r:id="rId5" imgW="1625600" imgH="3937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9831" y="1270001"/>
            <a:ext cx="531065" cy="101566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 animBg="1"/>
      <p:bldP spid="86026" grpId="1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"/>
          <p:cNvGraphicFramePr>
            <a:graphicFrameLocks noChangeAspect="1"/>
          </p:cNvGraphicFramePr>
          <p:nvPr/>
        </p:nvGraphicFramePr>
        <p:xfrm>
          <a:off x="526598" y="3673476"/>
          <a:ext cx="8003375" cy="1935306"/>
        </p:xfrm>
        <a:graphic>
          <a:graphicData uri="http://schemas.openxmlformats.org/presentationml/2006/ole">
            <p:oleObj spid="_x0000_s185347" name="Equation" r:id="rId4" imgW="1625600" imgH="393700" progId="Equation.DSMT4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2630" y="1358942"/>
            <a:ext cx="8169932" cy="148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will follow easily by </a:t>
            </a:r>
            <a:r>
              <a:rPr lang="en-US" sz="4400" dirty="0" err="1" smtClean="0">
                <a:latin typeface="Comic Sans MS"/>
                <a:cs typeface="Comic Sans MS"/>
              </a:rPr>
              <a:t>Chebyshev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&amp; variance properties 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p:oleObj spid="_x0000_s146436" name="Equation" r:id="rId4" imgW="673100" imgH="469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199" y="1173418"/>
          <a:ext cx="6702981" cy="1729801"/>
        </p:xfrm>
        <a:graphic>
          <a:graphicData uri="http://schemas.openxmlformats.org/presentationml/2006/ole">
            <p:oleObj spid="_x0000_s146434" name="Equation" r:id="rId5" imgW="1968480" imgH="507960" progId="Equation.DSMT4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610100" y="44165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07355" y="2930524"/>
          <a:ext cx="5696483" cy="1367156"/>
        </p:xfrm>
        <a:graphic>
          <a:graphicData uri="http://schemas.openxmlformats.org/presentationml/2006/ole">
            <p:oleObj spid="_x0000_s146435" name="Equation" r:id="rId6" imgW="1904760" imgH="457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p:oleObj spid="_x0000_s209922" name="Equation" r:id="rId3" imgW="1790700" imgH="546100" progId="Equation.DSMT4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p:oleObj spid="_x0000_s150531" name="Equation" r:id="rId4" imgW="2336800" imgH="6731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p:oleObj spid="_x0000_s150532" name="Equation" r:id="rId5" imgW="2527300" imgH="571500" progId="Equation.DSMT4">
              <p:embed/>
            </p:oleObj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p:oleObj spid="_x0000_s150533" name="Equation" r:id="rId6" imgW="787320" imgH="444240" progId="Equation.DSMT4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7306808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pairwise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7858" y="3221482"/>
          <a:ext cx="5915025" cy="936625"/>
        </p:xfrm>
        <a:graphic>
          <a:graphicData uri="http://schemas.openxmlformats.org/presentationml/2006/ole">
            <p:oleObj spid="_x0000_s154626" name="Equation" r:id="rId4" imgW="1765080" imgH="279360" progId="Equation.DSMT4">
              <p:embed/>
            </p:oleObj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p:oleObj spid="_x0000_s154627" name="Equation" r:id="rId5" imgW="1714500" imgH="59690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3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omic Sans MS"/>
                <a:cs typeface="Comic Sans MS"/>
              </a:rPr>
              <a:t>Theorem:</a:t>
            </a:r>
            <a:endParaRPr lang="en-US" sz="3600" i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Team Problems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549400"/>
            <a:ext cx="7340600" cy="3797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smtClean="0"/>
              <a:t>1</a:t>
            </a:r>
            <a:r>
              <a:rPr lang="en-US" sz="10600" smtClean="0">
                <a:latin typeface="Euclids"/>
                <a:cs typeface="Euclids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p:oleObj spid="_x0000_s1030" name="Equation" r:id="rId4" imgW="1041400" imgH="355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1031" name="Equation" r:id="rId5" imgW="1397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9065</TotalTime>
  <Words>2389</Words>
  <Application>Microsoft Macintosh PowerPoint</Application>
  <PresentationFormat>On-screen Show (4:3)</PresentationFormat>
  <Paragraphs>417</Paragraphs>
  <Slides>67</Slides>
  <Notes>62</Notes>
  <HiddenSlides>37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Comic Sans MS</vt:lpstr>
      <vt:lpstr>cmsy10</vt:lpstr>
      <vt:lpstr>Euclid Symbol</vt:lpstr>
      <vt:lpstr>Euclid</vt:lpstr>
      <vt:lpstr>Arial Unicode MS</vt:lpstr>
      <vt:lpstr>6.042 Lecture Template</vt:lpstr>
      <vt:lpstr>Default Design</vt:lpstr>
      <vt:lpstr>Equation</vt:lpstr>
      <vt:lpstr>Slide 1</vt:lpstr>
      <vt:lpstr>Don’t expect the Expectation!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Giving Meaning to the Mean</vt:lpstr>
      <vt:lpstr>Two Distributions, Same Mean</vt:lpstr>
      <vt:lpstr>IQ</vt:lpstr>
      <vt:lpstr>IQ Higher than 200</vt:lpstr>
      <vt:lpstr>Example: IQ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Lower bounds on IQ</vt:lpstr>
      <vt:lpstr>IQ ≥ 300, again</vt:lpstr>
      <vt:lpstr>IQ ≥ 300, again</vt:lpstr>
      <vt:lpstr>Improving the Markov Bound</vt:lpstr>
      <vt:lpstr>Chebyshev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  <vt:lpstr>Variance of an Indicator</vt:lpstr>
      <vt:lpstr>Calculating Variance</vt:lpstr>
      <vt:lpstr>Variance Formula</vt:lpstr>
      <vt:lpstr>Space Station Mir</vt:lpstr>
      <vt:lpstr>Slide 38</vt:lpstr>
      <vt:lpstr>Slide 39</vt:lpstr>
      <vt:lpstr>Calculating Variance</vt:lpstr>
      <vt:lpstr>Slide 41</vt:lpstr>
      <vt:lpstr>Mean Time to Failure</vt:lpstr>
      <vt:lpstr>Calculating Variance</vt:lpstr>
      <vt:lpstr>Slide 44</vt:lpstr>
      <vt:lpstr>Slide 45</vt:lpstr>
      <vt:lpstr>Slide 46</vt:lpstr>
      <vt:lpstr>Repeated Trials</vt:lpstr>
      <vt:lpstr>Repeated Trials</vt:lpstr>
      <vt:lpstr>Repeated Trials</vt:lpstr>
      <vt:lpstr>Slide 50</vt:lpstr>
      <vt:lpstr>Repeated Trials</vt:lpstr>
      <vt:lpstr>Slide 52</vt:lpstr>
      <vt:lpstr>Slide 53</vt:lpstr>
      <vt:lpstr>Repeated Trials</vt:lpstr>
      <vt:lpstr>Slide 55</vt:lpstr>
      <vt:lpstr>Slide 56</vt:lpstr>
      <vt:lpstr>Slide 57</vt:lpstr>
      <vt:lpstr>Jacob D. Bernoulli (1659 – 1705)</vt:lpstr>
      <vt:lpstr>Slide 59</vt:lpstr>
      <vt:lpstr>Repeated Trials</vt:lpstr>
      <vt:lpstr>Slide 61</vt:lpstr>
      <vt:lpstr>Repeated Trials</vt:lpstr>
      <vt:lpstr>Repeated Trials</vt:lpstr>
      <vt:lpstr>Analysis of the Proof</vt:lpstr>
      <vt:lpstr>Pairwise Independent Sampling</vt:lpstr>
      <vt:lpstr>Pairwise Independent Sampling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1247</cp:revision>
  <cp:lastPrinted>2009-12-05T05:50:43Z</cp:lastPrinted>
  <dcterms:created xsi:type="dcterms:W3CDTF">2010-05-07T14:24:36Z</dcterms:created>
  <dcterms:modified xsi:type="dcterms:W3CDTF">2010-05-07T14:35:09Z</dcterms:modified>
</cp:coreProperties>
</file>