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Default Extension="fntdata" ContentType="application/x-fontdata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embeddings/oleObject2.bin" ContentType="application/vnd.openxmlformats-officedocument.oleObject"/>
  <Override PartName="/ppt/embeddings/oleObject22.bin" ContentType="application/vnd.openxmlformats-officedocument.oleObject"/>
  <Override PartName="/ppt/notesSlides/notesSlide15.xml" ContentType="application/vnd.openxmlformats-officedocument.presentationml.notesSlide+xml"/>
  <Override PartName="/ppt/embeddings/oleObject34.bin" ContentType="application/vnd.openxmlformats-officedocument.oleObject"/>
  <Override PartName="/ppt/notesSlides/notesSlide4.xml" ContentType="application/vnd.openxmlformats-officedocument.presentationml.notesSlide+xml"/>
  <Override PartName="/ppt/embeddings/oleObject37.bin" ContentType="application/vnd.openxmlformats-officedocument.oleObject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embeddings/oleObject27.bin" ContentType="application/vnd.openxmlformats-officedocument.oleObject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embeddings/oleObject1.bin" ContentType="application/vnd.openxmlformats-officedocument.oleObject"/>
  <Override PartName="/ppt/notesSlides/notesSlide26.xml" ContentType="application/vnd.openxmlformats-officedocument.presentationml.notesSlide+xml"/>
  <Override PartName="/ppt/embeddings/oleObject23.bin" ContentType="application/vnd.openxmlformats-officedocument.oleObject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32.bin" ContentType="application/vnd.openxmlformats-officedocument.oleObject"/>
  <Default Extension="jpeg" ContentType="image/jpeg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Default Extension="rels" ContentType="application/vnd.openxmlformats-package.relationships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404" r:id="rId3"/>
    <p:sldId id="459" r:id="rId4"/>
    <p:sldId id="462" r:id="rId5"/>
    <p:sldId id="411" r:id="rId6"/>
    <p:sldId id="413" r:id="rId7"/>
    <p:sldId id="414" r:id="rId8"/>
    <p:sldId id="415" r:id="rId9"/>
    <p:sldId id="464" r:id="rId10"/>
    <p:sldId id="463" r:id="rId11"/>
    <p:sldId id="465" r:id="rId12"/>
    <p:sldId id="466" r:id="rId13"/>
    <p:sldId id="467" r:id="rId14"/>
    <p:sldId id="468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69" r:id="rId30"/>
    <p:sldId id="456" r:id="rId31"/>
    <p:sldId id="470" r:id="rId32"/>
    <p:sldId id="471" r:id="rId33"/>
  </p:sldIdLst>
  <p:sldSz cx="9144000" cy="6858000" type="screen4x3"/>
  <p:notesSz cx="7315200" cy="9601200"/>
  <p:embeddedFontLst>
    <p:embeddedFont>
      <p:font typeface="Comic Sans MS"/>
      <p:regular r:id="rId36"/>
      <p:bold r:id="rId37"/>
    </p:embeddedFont>
    <p:embeddedFont>
      <p:font typeface="Arial Unicode MS"/>
      <p:regular r:id="rId38"/>
    </p:embeddedFont>
    <p:embeddedFont>
      <p:font typeface="Euclid Symbol" charset="2"/>
      <p:regular r:id="rId39"/>
      <p:bold r:id="rId40"/>
      <p:italic r:id="rId41"/>
      <p:boldItalic r:id="rId42"/>
    </p:embeddedFont>
    <p:embeddedFont>
      <p:font typeface="Euclid Extra" charset="2"/>
      <p:regular r:id="rId43"/>
      <p:bold r:id="rId44"/>
    </p:embeddedFont>
  </p:embeddedFontLst>
  <p:custDataLst>
    <p:tags r:id="rId4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114" d="100"/>
          <a:sy n="114" d="100"/>
        </p:scale>
        <p:origin x="-1480" y="-9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4.fntdata"/><Relationship Id="rId7" Type="http://schemas.openxmlformats.org/officeDocument/2006/relationships/slide" Target="slides/slide5.xml"/><Relationship Id="rId43" Type="http://schemas.openxmlformats.org/officeDocument/2006/relationships/font" Target="fonts/font8.fntdata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tableStyles" Target="tableStyles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printerSettings" Target="printerSettings/printerSettings1.bin"/><Relationship Id="rId42" Type="http://schemas.openxmlformats.org/officeDocument/2006/relationships/font" Target="fonts/font7.fntdata"/><Relationship Id="rId6" Type="http://schemas.openxmlformats.org/officeDocument/2006/relationships/slide" Target="slides/slide4.xml"/><Relationship Id="rId49" Type="http://schemas.openxmlformats.org/officeDocument/2006/relationships/theme" Target="theme/theme1.xml"/><Relationship Id="rId44" Type="http://schemas.openxmlformats.org/officeDocument/2006/relationships/font" Target="fonts/font9.fntdata"/><Relationship Id="rId19" Type="http://schemas.openxmlformats.org/officeDocument/2006/relationships/slide" Target="slides/slide17.xml"/><Relationship Id="rId38" Type="http://schemas.openxmlformats.org/officeDocument/2006/relationships/font" Target="fonts/font3.fntdata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tags" Target="tags/tag1.xml"/><Relationship Id="rId35" Type="http://schemas.openxmlformats.org/officeDocument/2006/relationships/handoutMaster" Target="handoutMasters/handoutMaster1.xml"/><Relationship Id="rId31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40" Type="http://schemas.openxmlformats.org/officeDocument/2006/relationships/font" Target="fonts/font5.fntdata"/><Relationship Id="rId3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12" Type="http://schemas.openxmlformats.org/officeDocument/2006/relationships/slide" Target="slides/slide10.xml"/><Relationship Id="rId3" Type="http://schemas.openxmlformats.org/officeDocument/2006/relationships/slide" Target="slides/slide1.xml"/><Relationship Id="rId23" Type="http://schemas.openxmlformats.org/officeDocument/2006/relationships/slide" Target="slides/slide21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41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1" Type="http://schemas.openxmlformats.org/officeDocument/2006/relationships/image" Target="../media/image3.pict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Relationship Id="rId5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Relationship Id="rId5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7" Type="http://schemas.openxmlformats.org/officeDocument/2006/relationships/image" Target="../media/image22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9" Type="http://schemas.openxmlformats.org/officeDocument/2006/relationships/image" Target="../media/image24.wmf"/><Relationship Id="rId3" Type="http://schemas.openxmlformats.org/officeDocument/2006/relationships/image" Target="../media/image18.wmf"/><Relationship Id="rId6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5.pict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ict"/><Relationship Id="rId3" Type="http://schemas.openxmlformats.org/officeDocument/2006/relationships/image" Target="../media/image26.pict"/><Relationship Id="rId1" Type="http://schemas.openxmlformats.org/officeDocument/2006/relationships/image" Target="../media/image27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5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43349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</a:t>
            </a:r>
            <a:r>
              <a:rPr lang="en-US" sz="1000" baseline="0" dirty="0" smtClean="0">
                <a:latin typeface="Comic Sans MS" pitchFamily="66" charset="0"/>
              </a:rPr>
              <a:t> 5</a:t>
            </a:r>
            <a:r>
              <a:rPr lang="en-US" sz="10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2010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0.xml"/><Relationship Id="rId6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1.bin"/><Relationship Id="rId4" Type="http://schemas.openxmlformats.org/officeDocument/2006/relationships/oleObject" Target="../embeddings/oleObject2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1.xml"/><Relationship Id="rId5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Relationship Id="rId6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6.xml"/><Relationship Id="rId6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Relationship Id="rId6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4" Type="http://schemas.openxmlformats.org/officeDocument/2006/relationships/oleObject" Target="../embeddings/oleObject14.bin"/><Relationship Id="rId10" Type="http://schemas.openxmlformats.org/officeDocument/2006/relationships/oleObject" Target="../embeddings/oleObject20.bin"/><Relationship Id="rId5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12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9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352258" name="Equation" r:id="rId4" imgW="139700" imgH="228600" progId="Equation.DSMT4">
              <p:embed/>
            </p:oleObj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2261" name="Equation" r:id="rId5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2262" name="Equation" r:id="rId6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p:oleObj spid="_x0000_s352263" name="Equation" r:id="rId7" imgW="279400" imgH="457200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4306" name="Equation" r:id="rId4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4307" name="Equation" r:id="rId5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p:oleObj spid="_x0000_s354308" name="Equation" r:id="rId6" imgW="279400" imgH="457200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p:oleObj spid="_x0000_s356357" name="Equation" r:id="rId4" imgW="279400" imgH="457200" progId="Equation.DSMT4">
                <p:embed/>
              </p:oleObj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56200" y="3054350"/>
          <a:ext cx="496888" cy="863600"/>
        </p:xfrm>
        <a:graphic>
          <a:graphicData uri="http://schemas.openxmlformats.org/presentationml/2006/ole">
            <p:oleObj spid="_x0000_s334854" name="Equation" r:id="rId4" imgW="241200" imgH="419040" progId="Equation.DSMT4">
              <p:embed/>
            </p:oleObj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00271" y="2954972"/>
          <a:ext cx="6233454" cy="1098867"/>
        </p:xfrm>
        <a:graphic>
          <a:graphicData uri="http://schemas.openxmlformats.org/presentationml/2006/ole">
            <p:oleObj spid="_x0000_s334852" name="Equation" r:id="rId5" imgW="3035160" imgH="533160" progId="Equation.DSMT4">
              <p:embed/>
            </p:oleObj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45175" y="3063875"/>
          <a:ext cx="2058988" cy="814388"/>
        </p:xfrm>
        <a:graphic>
          <a:graphicData uri="http://schemas.openxmlformats.org/presentationml/2006/ole">
            <p:oleObj spid="_x0000_s334853" name="Equation" r:id="rId6" imgW="901440" imgH="35532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1700" y="1514475"/>
          <a:ext cx="7364413" cy="1344613"/>
        </p:xfrm>
        <a:graphic>
          <a:graphicData uri="http://schemas.openxmlformats.org/presentationml/2006/ole">
            <p:oleObj spid="_x0000_s334851" name="Equation" r:id="rId7" imgW="3695700" imgH="6731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484" y="4198663"/>
            <a:ext cx="8483424" cy="175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(</a:t>
            </a:r>
            <a:r>
              <a:rPr lang="en-US" sz="5400" dirty="0" err="1" smtClean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better not be true either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228" y="4192905"/>
            <a:ext cx="5067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p:oleObj spid="_x0000_s332802" name="Equation" r:id="rId4" imgW="558720" imgH="190440" progId="Equation.DSMT4">
              <p:embed/>
            </p:oleObj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p:oleObj spid="_x0000_s332803" name="Equation" r:id="rId5" imgW="545760" imgH="177480" progId="Equation.DSMT4">
              <p:embed/>
            </p:oleObj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p:oleObj spid="_x0000_s332804" name="Equation" r:id="rId6" imgW="545760" imgH="177480" progId="Equation.DSMT4">
              <p:embed/>
            </p:oleObj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p:oleObj spid="_x0000_s332805" name="Equation" r:id="rId7" imgW="444240" imgH="368280" progId="Equation.DSMT4">
              <p:embed/>
            </p:oleObj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p:oleObj spid="_x0000_s332806" name="Equation" r:id="rId8" imgW="406080" imgH="177480" progId="Equation.DSMT4">
              <p:embed/>
            </p:oleObj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p:oleObj spid="_x0000_s337923" name="Equation" r:id="rId4" imgW="2984500" imgH="5969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p:oleObj spid="_x0000_s337922" name="Equation" r:id="rId5" imgW="3759200" imgH="6731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p:oleObj spid="_x0000_s337925" name="Equation" r:id="rId6" imgW="253800" imgH="317160" progId="Equation.DSMT4">
              <p:embed/>
            </p:oleObj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/>
        </p:nvGraphicFramePr>
        <p:xfrm>
          <a:off x="2289175" y="5083175"/>
          <a:ext cx="4100513" cy="1065213"/>
        </p:xfrm>
        <a:graphic>
          <a:graphicData uri="http://schemas.openxmlformats.org/presentationml/2006/ole">
            <p:oleObj spid="_x0000_s337926" name="Equation" r:id="rId7" imgW="2057400" imgH="533160" progId="Equation.DSMT4">
              <p:embed/>
            </p:oleObj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p:oleObj spid="_x0000_s337924" name="Equation" r:id="rId8" imgW="876300" imgH="3683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p:oleObj spid="_x0000_s327681" name="Equation" r:id="rId4" imgW="914400" imgH="406080" progId="Equation.DSMT4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p:oleObj spid="_x0000_s248834" name="Equation" r:id="rId4" imgW="241200" imgH="215640" progId="Equation.DSMT4">
              <p:embed/>
            </p:oleObj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p:oleObj spid="_x0000_s248835" name="Equation" r:id="rId5" imgW="241200" imgH="21564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p:oleObj spid="_x0000_s248836" name="Equation" r:id="rId6" imgW="507960" imgH="419040" progId="Equation.DSMT4">
              <p:embed/>
            </p:oleObj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p:oleObj spid="_x0000_s237571" name="Equation" r:id="rId4" imgW="431640" imgH="190440" progId="Equation.DSMT4">
              <p:embed/>
            </p:oleObj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p:oleObj spid="_x0000_s237572" name="Equation" r:id="rId5" imgW="571320" imgH="203040" progId="Equation.DSMT4">
              <p:embed/>
            </p:oleObj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p:oleObj spid="_x0000_s237573" name="Equation" r:id="rId6" imgW="583920" imgH="215640" progId="Equation.DSMT4">
              <p:embed/>
            </p:oleObj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p:oleObj spid="_x0000_s237575" name="Equation" r:id="rId7" imgW="507960" imgH="419040" progId="Equation.DSMT4">
              <p:embed/>
            </p:oleObj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p:oleObj spid="_x0000_s237576" name="Equation" r:id="rId8" imgW="533160" imgH="215640" progId="Equation.DSMT4">
              <p:embed/>
            </p:oleObj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p:oleObj spid="_x0000_s237577" name="Equation" r:id="rId9" imgW="558720" imgH="203040" progId="Equation.DSMT4">
              <p:embed/>
            </p:oleObj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p:oleObj spid="_x0000_s237574" name="Equation" r:id="rId10" imgW="672840" imgH="203040" progId="Equation.DSMT4">
              <p:embed/>
            </p:oleObj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p:oleObj spid="_x0000_s237578" name="Equation" r:id="rId11" imgW="114120" imgH="17748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p:oleObj spid="_x0000_s237579" name="Equation" r:id="rId12" imgW="241200" imgH="215640" progId="Equation.DSMT4">
              <p:embed/>
            </p:oleObj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1"/>
      <p:bldP spid="727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p:oleObj spid="_x0000_s350210" name="Equation" r:id="rId4" imgW="228600" imgH="457200" progId="Equation.DSMT4">
                <p:embed/>
              </p:oleObj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p:oleObj spid="_x0000_s350211" name="Equation" r:id="rId5" imgW="279400" imgH="4572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5858</TotalTime>
  <Words>1020</Words>
  <Application>Microsoft Macintosh PowerPoint</Application>
  <PresentationFormat>On-screen Show (4:3)</PresentationFormat>
  <Paragraphs>220</Paragraphs>
  <Slides>31</Slides>
  <Notes>31</Notes>
  <HiddenSlides>15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Comic Sans MS</vt:lpstr>
      <vt:lpstr>Arial Unicode MS</vt:lpstr>
      <vt:lpstr>Euclid Symbol</vt:lpstr>
      <vt:lpstr>Euclid Extra</vt:lpstr>
      <vt:lpstr>6.042 Lecture Template</vt:lpstr>
      <vt:lpstr>1_6.042 Lecture Template</vt:lpstr>
      <vt:lpstr>Equation</vt:lpstr>
      <vt:lpstr>Slide 1</vt:lpstr>
      <vt:lpstr>Proof by Contradiction</vt:lpstr>
      <vt:lpstr>Proof by Contradiction</vt:lpstr>
      <vt:lpstr>Proof by Contradiction</vt:lpstr>
      <vt:lpstr>Proof by Contradiction</vt:lpstr>
      <vt:lpstr>Proof by Contradiction</vt:lpstr>
      <vt:lpstr>Quickie</vt:lpstr>
      <vt:lpstr>Slide 8</vt:lpstr>
      <vt:lpstr>Java Logical Expression</vt:lpstr>
      <vt:lpstr>Case 1: x &gt; 0</vt:lpstr>
      <vt:lpstr>Case 2: x ≤ 0</vt:lpstr>
      <vt:lpstr>Case 2: x ≤ 0</vt:lpstr>
      <vt:lpstr>Case 2: x ≤ 0</vt:lpstr>
      <vt:lpstr>Reasoning by Cases</vt:lpstr>
      <vt:lpstr>Friends &amp; Strangers</vt:lpstr>
      <vt:lpstr>Slide 16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Proof by Cases</vt:lpstr>
      <vt:lpstr>Goldbach Conjecture</vt:lpstr>
      <vt:lpstr>Goldbach Conjecture</vt:lpstr>
      <vt:lpstr>$1,000,000 Question</vt:lpstr>
      <vt:lpstr>Goldbach Conjecture</vt:lpstr>
      <vt:lpstr>$1,000,000 Question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455</cp:revision>
  <cp:lastPrinted>2010-02-03T22:30:26Z</cp:lastPrinted>
  <dcterms:created xsi:type="dcterms:W3CDTF">2010-02-05T12:07:02Z</dcterms:created>
  <dcterms:modified xsi:type="dcterms:W3CDTF">2010-02-05T12:16:01Z</dcterms:modified>
</cp:coreProperties>
</file>