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50" r:id="rId27"/>
    <p:sldId id="722" r:id="rId28"/>
    <p:sldId id="721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embeddedFontLst>
    <p:embeddedFont>
      <p:font typeface="Comic Sans MS"/>
      <p:regular r:id="rId57"/>
      <p:bold r:id="rId58"/>
    </p:embeddedFont>
    <p:embeddedFont>
      <p:font typeface="EURM10"/>
      <p:regular r:id="rId59"/>
    </p:embeddedFont>
    <p:embeddedFont>
      <p:font typeface="EUFM10"/>
      <p:regular r:id="rId60"/>
    </p:embeddedFont>
    <p:embeddedFont>
      <p:font typeface="CMSY10"/>
      <p:regular r:id="rId61"/>
    </p:embeddedFont>
    <p:embeddedFont>
      <p:font typeface="Times"/>
      <p:regular r:id="rId62"/>
      <p:bold r:id="rId63"/>
      <p:italic r:id="rId64"/>
      <p:boldItalic r:id="rId65"/>
    </p:embeddedFont>
    <p:embeddedFont>
      <p:font typeface="Euclid Math Two" charset="2"/>
      <p:regular r:id="rId66"/>
      <p:bold r:id="rId67"/>
    </p:embeddedFont>
    <p:embeddedFont>
      <p:font typeface="Euclid Symbol" charset="2"/>
      <p:regular r:id="rId68"/>
      <p:bold r:id="rId69"/>
      <p:italic r:id="rId70"/>
      <p:boldItalic r:id="rId71"/>
    </p:embeddedFont>
    <p:embeddedFont>
      <p:font typeface="Euclid"/>
      <p:regular r:id="rId72"/>
      <p:bold r:id="rId73"/>
      <p:italic r:id="rId74"/>
      <p:boldItalic r:id="rId75"/>
    </p:embeddedFont>
    <p:embeddedFont>
      <p:font typeface="Greek Symbols"/>
      <p:regular r:id="rId76"/>
    </p:embeddedFont>
    <p:embeddedFont>
      <p:font typeface="cmmi10"/>
      <p:regular r:id="rId77"/>
    </p:embeddedFont>
    <p:embeddedFont>
      <p:font typeface="MT Extra" charset="2"/>
      <p:regular r:id="rId78"/>
    </p:embeddedFont>
    <p:embeddedFont>
      <p:font typeface="Mathematica4"/>
      <p:regular r:id="rId79"/>
      <p:bold r:id="rId80"/>
    </p:embeddedFont>
    <p:embeddedFont>
      <p:font typeface="Euclid Extra" charset="2"/>
      <p:regular r:id="rId81"/>
      <p:bold r:id="rId82"/>
    </p:embeddedFont>
    <p:embeddedFont>
      <p:font typeface="Cambria Math"/>
      <p:regular r:id="rId83"/>
    </p:embeddedFont>
    <p:embeddedFont>
      <p:font typeface="Mathematica7Mono"/>
      <p:regular r:id="rId84"/>
    </p:embeddedFont>
  </p:embeddedFontLst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77" autoAdjust="0"/>
    <p:restoredTop sz="96453" autoAdjust="0"/>
  </p:normalViewPr>
  <p:slideViewPr>
    <p:cSldViewPr showGuides="1">
      <p:cViewPr varScale="1">
        <p:scale>
          <a:sx n="130" d="100"/>
          <a:sy n="130" d="100"/>
        </p:scale>
        <p:origin x="-9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8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8.fntdata"/><Relationship Id="rId60" Type="http://schemas.openxmlformats.org/officeDocument/2006/relationships/font" Target="fonts/font4.fntdata"/><Relationship Id="rId39" Type="http://schemas.openxmlformats.org/officeDocument/2006/relationships/slide" Target="slides/slide38.xml"/><Relationship Id="rId70" Type="http://schemas.openxmlformats.org/officeDocument/2006/relationships/font" Target="fonts/font14.fntdata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font" Target="fonts/font18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90" Type="http://schemas.openxmlformats.org/officeDocument/2006/relationships/tableStyles" Target="tableStyles.xml"/><Relationship Id="rId50" Type="http://schemas.openxmlformats.org/officeDocument/2006/relationships/slide" Target="slides/slide49.xml"/><Relationship Id="rId77" Type="http://schemas.openxmlformats.org/officeDocument/2006/relationships/font" Target="fonts/font21.fntdata"/><Relationship Id="rId63" Type="http://schemas.openxmlformats.org/officeDocument/2006/relationships/font" Target="fonts/font7.fntdata"/><Relationship Id="rId17" Type="http://schemas.openxmlformats.org/officeDocument/2006/relationships/slide" Target="slides/slide16.xml"/><Relationship Id="rId85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font" Target="fonts/font15.fntdata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2.fntdata"/><Relationship Id="rId42" Type="http://schemas.openxmlformats.org/officeDocument/2006/relationships/slide" Target="slides/slide41.xml"/><Relationship Id="rId73" Type="http://schemas.openxmlformats.org/officeDocument/2006/relationships/font" Target="fonts/font17.fntdata"/><Relationship Id="rId89" Type="http://schemas.openxmlformats.org/officeDocument/2006/relationships/theme" Target="theme/theme1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font" Target="fonts/font26.fntdata"/><Relationship Id="rId69" Type="http://schemas.openxmlformats.org/officeDocument/2006/relationships/font" Target="fonts/font13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1.fntdata"/><Relationship Id="rId59" Type="http://schemas.openxmlformats.org/officeDocument/2006/relationships/font" Target="fonts/font3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6.fntdata"/><Relationship Id="rId66" Type="http://schemas.openxmlformats.org/officeDocument/2006/relationships/font" Target="fonts/font10.fntdata"/><Relationship Id="rId36" Type="http://schemas.openxmlformats.org/officeDocument/2006/relationships/slide" Target="slides/slide35.xml"/><Relationship Id="rId7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48" Type="http://schemas.openxmlformats.org/officeDocument/2006/relationships/slide" Target="slides/slide47.xml"/><Relationship Id="rId75" Type="http://schemas.openxmlformats.org/officeDocument/2006/relationships/font" Target="fonts/font19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9.fntdata"/><Relationship Id="rId67" Type="http://schemas.openxmlformats.org/officeDocument/2006/relationships/font" Target="fonts/font11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font" Target="fonts/font20.fntdata"/><Relationship Id="rId79" Type="http://schemas.openxmlformats.org/officeDocument/2006/relationships/font" Target="fonts/font23.fntdata"/><Relationship Id="rId80" Type="http://schemas.openxmlformats.org/officeDocument/2006/relationships/font" Target="fonts/font24.fntdata"/><Relationship Id="rId81" Type="http://schemas.openxmlformats.org/officeDocument/2006/relationships/font" Target="fonts/font25.fntdata"/><Relationship Id="rId3" Type="http://schemas.openxmlformats.org/officeDocument/2006/relationships/slide" Target="slides/slide2.xml"/><Relationship Id="rId86" Type="http://schemas.openxmlformats.org/officeDocument/2006/relationships/tags" Target="tags/tag1.xml"/><Relationship Id="rId23" Type="http://schemas.openxmlformats.org/officeDocument/2006/relationships/slide" Target="slides/slide22.xml"/><Relationship Id="rId61" Type="http://schemas.openxmlformats.org/officeDocument/2006/relationships/font" Target="fonts/font5.fntdata"/><Relationship Id="rId53" Type="http://schemas.openxmlformats.org/officeDocument/2006/relationships/slide" Target="slides/slide52.xml"/><Relationship Id="rId84" Type="http://schemas.openxmlformats.org/officeDocument/2006/relationships/font" Target="fonts/font2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2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font" Target="fonts/font27.fntdata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font" Target="fonts/font22.fntdata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3" Type="http://schemas.openxmlformats.org/officeDocument/2006/relationships/image" Target="../media/image6.pict"/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616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March 17,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5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strings in</a:t>
            </a:r>
            <a:r>
              <a:rPr lang="en-US" sz="4000" b="1" dirty="0" smtClean="0">
                <a:solidFill>
                  <a:srgbClr val="0000FF"/>
                </a:solidFill>
              </a:rPr>
              <a:t> 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p:oleObj spid="_x0000_s48131" name="Equation" r:id="rId3" imgW="76200" imgH="1651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p:oleObj spid="_x0000_s48132" name="Equation" r:id="rId4" imgW="76200" imgH="16510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p:oleObj spid="_x0000_s48133" name="Equation" r:id="rId5" imgW="76200" imgH="1651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 Clause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p:oleObj spid="_x0000_s63490" name="Equation" r:id="rId4" imgW="1092200" imgH="215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63491" name="Equation" r:id="rId5" imgW="13970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p:oleObj spid="_x0000_s63492" name="Equation" r:id="rId6" imgW="93980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Equation.DSMT4">
              <p:embed/>
            </p:oleObj>
          </a:graphicData>
        </a:graphic>
      </p:graphicFrame>
      <p:graphicFrame>
        <p:nvGraphicFramePr>
          <p:cNvPr id="5734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p:oleObj spid="_x0000_s2051" name="Equation" r:id="rId5" imgW="253800" imgH="228600" progId="Equation.DSMT4">
              <p:embed/>
            </p:oleObj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3074" name="Equation" r:id="rId4" imgW="114120" imgH="177480" progId="Equation.DSMT4">
              <p:embed/>
            </p:oleObj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4098" name="Equation" r:id="rId4" imgW="114120" imgH="177480" progId="Equation.DSMT4">
              <p:embed/>
            </p:oleObj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5122" name="Equation" r:id="rId4" imgW="114120" imgH="177480" progId="Equation.DSMT4">
              <p:embed/>
            </p:oleObj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b="1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</a:t>
            </a:r>
            <a:r>
              <a:rPr lang="en-US" sz="4800" dirty="0" smtClean="0"/>
              <a:t>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/>
              <a:t> 2 </a:t>
            </a:r>
            <a:r>
              <a:rPr lang="en-US" sz="4800" dirty="0" smtClean="0"/>
              <a:t>+ loggy</a:t>
            </a:r>
            <a:r>
              <a:rPr lang="en-US" sz="4800" dirty="0" smtClean="0"/>
              <a:t>(8) </a:t>
            </a:r>
            <a:r>
              <a:rPr lang="en-US" sz="4800" dirty="0" smtClean="0"/>
              <a:t>=</a:t>
            </a:r>
            <a:r>
              <a:rPr lang="en-US" sz="4800" dirty="0" smtClean="0"/>
              <a:t> 2 </a:t>
            </a:r>
            <a:r>
              <a:rPr lang="en-US" sz="4800" dirty="0" smtClean="0"/>
              <a:t>+</a:t>
            </a:r>
            <a:r>
              <a:rPr lang="en-US" sz="4800" dirty="0" smtClean="0"/>
              <a:t> 5       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</a:t>
            </a:r>
            <a:r>
              <a:rPr lang="en-US" dirty="0" smtClean="0"/>
              <a:t>(2,8)</a:t>
            </a:r>
            <a:endParaRPr lang="en-US" dirty="0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smtClean="0">
                <a:sym typeface="Euclid Symbol"/>
              </a:rPr>
              <a:t>3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7854</TotalTime>
  <Words>2646</Words>
  <Application>Microsoft Macintosh PowerPoint</Application>
  <PresentationFormat>On-screen Show (4:3)</PresentationFormat>
  <Paragraphs>475</Paragraphs>
  <Slides>53</Slides>
  <Notes>32</Notes>
  <HiddenSlides>30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Comic Sans MS</vt:lpstr>
      <vt:lpstr>EURM10</vt:lpstr>
      <vt:lpstr>EUFM10</vt:lpstr>
      <vt:lpstr>CMSY10</vt:lpstr>
      <vt:lpstr>Times</vt:lpstr>
      <vt:lpstr>Euclid Math Two</vt:lpstr>
      <vt:lpstr>Euclid Symbol</vt:lpstr>
      <vt:lpstr>Euclid</vt:lpstr>
      <vt:lpstr>Greek Symbols</vt:lpstr>
      <vt:lpstr>cmmi10</vt:lpstr>
      <vt:lpstr>MT Extra</vt:lpstr>
      <vt:lpstr>Mathematica4</vt:lpstr>
      <vt:lpstr>Euclid Extra</vt:lpstr>
      <vt:lpstr>Cambria Math</vt:lpstr>
      <vt:lpstr>Mathematica7Mono</vt:lpstr>
      <vt:lpstr>6.042 Lecture Template</vt:lpstr>
      <vt:lpstr>Equation</vt:lpstr>
      <vt:lpstr>Slide 1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1298</cp:revision>
  <dcterms:created xsi:type="dcterms:W3CDTF">2010-03-17T15:55:38Z</dcterms:created>
  <dcterms:modified xsi:type="dcterms:W3CDTF">2010-03-17T16:00:17Z</dcterms:modified>
</cp:coreProperties>
</file>