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10" r:id="rId12"/>
    <p:sldId id="845" r:id="rId13"/>
    <p:sldId id="819" r:id="rId14"/>
    <p:sldId id="874" r:id="rId15"/>
    <p:sldId id="820" r:id="rId16"/>
    <p:sldId id="821" r:id="rId17"/>
    <p:sldId id="854" r:id="rId18"/>
    <p:sldId id="822" r:id="rId19"/>
    <p:sldId id="876" r:id="rId20"/>
    <p:sldId id="881" r:id="rId21"/>
    <p:sldId id="877" r:id="rId22"/>
    <p:sldId id="878" r:id="rId23"/>
    <p:sldId id="879" r:id="rId24"/>
    <p:sldId id="880" r:id="rId25"/>
    <p:sldId id="828" r:id="rId26"/>
    <p:sldId id="882" r:id="rId27"/>
    <p:sldId id="829" r:id="rId28"/>
    <p:sldId id="835" r:id="rId29"/>
    <p:sldId id="866" r:id="rId30"/>
    <p:sldId id="861" r:id="rId31"/>
    <p:sldId id="868" r:id="rId32"/>
    <p:sldId id="862" r:id="rId33"/>
    <p:sldId id="863" r:id="rId34"/>
    <p:sldId id="865" r:id="rId35"/>
    <p:sldId id="846" r:id="rId36"/>
    <p:sldId id="852" r:id="rId37"/>
    <p:sldId id="847" r:id="rId38"/>
    <p:sldId id="848" r:id="rId39"/>
    <p:sldId id="849" r:id="rId40"/>
    <p:sldId id="824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Arial Unicode MS"/>
      <p:regular r:id="rId50"/>
    </p:embeddedFont>
    <p:embeddedFont>
      <p:font typeface="cmsy10"/>
      <p:regular r:id="rId51"/>
    </p:embeddedFont>
    <p:embeddedFont>
      <p:font typeface="Times"/>
      <p:regular r:id="rId52"/>
      <p:bold r:id="rId53"/>
      <p:italic r:id="rId54"/>
      <p:boldItalic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heme" Target="theme/theme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7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2.fntdata"/><Relationship Id="rId58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49" Type="http://schemas.openxmlformats.org/officeDocument/2006/relationships/font" Target="fonts/font6.fntdata"/><Relationship Id="rId44" Type="http://schemas.openxmlformats.org/officeDocument/2006/relationships/font" Target="fonts/font1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3.fntdata"/><Relationship Id="rId57" Type="http://schemas.openxmlformats.org/officeDocument/2006/relationships/tags" Target="tags/tag1.xml"/><Relationship Id="rId59" Type="http://schemas.openxmlformats.org/officeDocument/2006/relationships/viewProps" Target="viewProps.xml"/><Relationship Id="rId35" Type="http://schemas.openxmlformats.org/officeDocument/2006/relationships/slide" Target="slides/slide34.xml"/><Relationship Id="rId51" Type="http://schemas.openxmlformats.org/officeDocument/2006/relationships/font" Target="fonts/font8.fntdata"/><Relationship Id="rId55" Type="http://schemas.openxmlformats.org/officeDocument/2006/relationships/font" Target="fonts/font1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4.fntdata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9.fntdata"/><Relationship Id="rId54" Type="http://schemas.openxmlformats.org/officeDocument/2006/relationships/font" Target="fonts/font1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ableStyles" Target="tableStyles.xml"/><Relationship Id="rId53" Type="http://schemas.openxmlformats.org/officeDocument/2006/relationships/font" Target="fonts/font10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31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33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/>
              <a:t> </a:t>
            </a:r>
            <a:r>
              <a:rPr lang="en-US" sz="1200" dirty="0" smtClean="0"/>
              <a:t>8M.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819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March 29,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77200" cy="3886200"/>
          </a:xfrm>
        </p:spPr>
        <p:txBody>
          <a:bodyPr/>
          <a:lstStyle/>
          <a:p>
            <a:pPr eaLnBrk="1" hangingPunct="1"/>
            <a:r>
              <a:rPr lang="en-US" sz="6000" b="1" smtClean="0"/>
              <a:t>Intro to </a:t>
            </a:r>
          </a:p>
          <a:p>
            <a:pPr eaLnBrk="1" hangingPunct="1"/>
            <a:r>
              <a:rPr lang="en-US" sz="6000" b="1" smtClean="0"/>
              <a:t>Number Theory:</a:t>
            </a:r>
          </a:p>
          <a:p>
            <a:pPr eaLnBrk="1" hangingPunct="1"/>
            <a:r>
              <a:rPr lang="en-US" sz="6000" b="1" smtClean="0"/>
              <a:t>Divisibility, GCD’s</a:t>
            </a:r>
          </a:p>
          <a:p>
            <a:pPr eaLnBrk="1" hangingPunct="1"/>
            <a:endParaRPr lang="en-US" sz="6000" b="1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9906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b="1" dirty="0" smtClean="0"/>
              <a:t>Theorem</a:t>
            </a:r>
            <a:r>
              <a:rPr lang="en-US" sz="4800" b="1" dirty="0" smtClean="0"/>
              <a:t>:</a:t>
            </a:r>
            <a:endParaRPr lang="en-US" sz="48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209800"/>
            <a:ext cx="8001000" cy="3124200"/>
          </a:xfrm>
          <a:prstGeom prst="rect">
            <a:avLst/>
          </a:prstGeom>
          <a:solidFill>
            <a:srgbClr val="00B0F0">
              <a:alpha val="33000"/>
            </a:srgbClr>
          </a:solidFill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17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18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19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coefficients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1559" y="1151453"/>
            <a:ext cx="8840882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/>
              <a:t>Given 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>
                <a:solidFill>
                  <a:srgbClr val="0000CC"/>
                </a:solidFill>
              </a:rPr>
              <a:t>, </a:t>
            </a:r>
            <a:r>
              <a:rPr lang="en-US" sz="5400" dirty="0"/>
              <a:t>how to find</a:t>
            </a:r>
          </a:p>
          <a:p>
            <a:r>
              <a:rPr lang="en-US" sz="5400" dirty="0" err="1">
                <a:solidFill>
                  <a:srgbClr val="0000CC"/>
                </a:solidFill>
              </a:rPr>
              <a:t>s,t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so that </a:t>
            </a:r>
            <a:r>
              <a:rPr lang="en-US" sz="5400" dirty="0" err="1">
                <a:solidFill>
                  <a:srgbClr val="0000CC"/>
                </a:solidFill>
              </a:rPr>
              <a:t>sa+tb</a:t>
            </a:r>
            <a:r>
              <a:rPr lang="en-US" sz="5400" dirty="0">
                <a:solidFill>
                  <a:srgbClr val="0000CC"/>
                </a:solidFill>
              </a:rPr>
              <a:t>=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p:oleObj spid="_x0000_s3074" name="Equation" r:id="rId4" imgW="164880" imgH="41904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p:oleObj spid="_x0000_s3076" name="Equation" r:id="rId5" imgW="152400" imgH="482600" progId="Equation.DSMT4">
                <p:embed/>
              </p:oleObj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p:oleObj spid="_x0000_s3084" name="Equation" r:id="rId6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8M.</a:t>
            </a:r>
            <a:fld id="{D3851385-812A-493F-95C9-342353735912}" type="slidenum">
              <a:rPr lang="en-US" sz="1200" smtClean="0"/>
              <a:pPr/>
              <a:t>31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8M.</a:t>
            </a:r>
            <a:fld id="{1E83CE83-D8E2-4A50-959E-C2B83E2300DA}" type="slidenum">
              <a:rPr lang="en-US" sz="1200" smtClean="0"/>
              <a:pPr algn="r"/>
              <a:t>33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p:oleObj spid="_x0000_s105474" name="Equation" r:id="rId4" imgW="927000" imgH="291960" progId="Equation.DSMT4">
              <p:embed/>
            </p:oleObj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8657</TotalTime>
  <Words>2090</Words>
  <Application>Microsoft Macintosh PowerPoint</Application>
  <PresentationFormat>On-screen Show (4:3)</PresentationFormat>
  <Paragraphs>329</Paragraphs>
  <Slides>40</Slides>
  <Notes>40</Notes>
  <HiddenSlides>18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Comic Sans MS</vt:lpstr>
      <vt:lpstr>Euclid Symbol</vt:lpstr>
      <vt:lpstr>Arial Unicode MS</vt:lpstr>
      <vt:lpstr>cmsy10</vt:lpstr>
      <vt:lpstr>Times</vt:lpstr>
      <vt:lpstr>6.042 Lecture Template</vt:lpstr>
      <vt:lpstr>Equation</vt:lpstr>
      <vt:lpstr>Slide 1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coefficients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Slide 28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Meyer</cp:lastModifiedBy>
  <cp:revision>1306</cp:revision>
  <cp:lastPrinted>2010-03-20T01:05:37Z</cp:lastPrinted>
  <dcterms:created xsi:type="dcterms:W3CDTF">2010-03-20T01:04:22Z</dcterms:created>
  <dcterms:modified xsi:type="dcterms:W3CDTF">2010-03-20T01:05:45Z</dcterms:modified>
</cp:coreProperties>
</file>