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embeddings/oleObject28.bin" ContentType="application/vnd.openxmlformats-officedocument.oleObject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66.xml" ContentType="application/vnd.openxmlformats-officedocument.presentationml.slide+xml"/>
  <Override PartName="/ppt/slides/slide50.xml" ContentType="application/vnd.openxmlformats-officedocument.presentationml.slide+xml"/>
  <Override PartName="/ppt/embeddings/oleObject48.bin" ContentType="application/vnd.openxmlformats-officedocument.oleObject"/>
  <Override PartName="/ppt/slides/slide44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slides/slide22.xml" ContentType="application/vnd.openxmlformats-officedocument.presentationml.slide+xml"/>
  <Override PartName="/ppt/notesSlides/notesSlide45.xml" ContentType="application/vnd.openxmlformats-officedocument.presentationml.notesSlide+xml"/>
  <Override PartName="/ppt/embeddings/oleObject68.bin" ContentType="application/vnd.openxmlformats-officedocument.oleObject"/>
  <Override PartName="/ppt/slides/slide64.xml" ContentType="application/vnd.openxmlformats-officedocument.presentationml.slide+xml"/>
  <Override PartName="/ppt/embeddings/oleObject8.bin" ContentType="application/vnd.openxmlformats-officedocument.oleObject"/>
  <Default Extension="xml" ContentType="application/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embeddings/oleObject46.bin" ContentType="application/vnd.openxmlformats-officedocument.oleObject"/>
  <Override PartName="/ppt/notesSlides/notesSlide65.xml" ContentType="application/vnd.openxmlformats-officedocument.presentationml.notesSlide+xml"/>
  <Override PartName="/ppt/embeddings/oleObject24.bin" ContentType="application/vnd.openxmlformats-officedocument.oleObject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embeddings/oleObject66.bin" ContentType="application/vnd.openxmlformats-officedocument.oleObject"/>
  <Override PartName="/ppt/slides/slide62.xml" ContentType="application/vnd.openxmlformats-officedocument.presentationml.slide+xml"/>
  <Override PartName="/ppt/notesSlides/notesSlide43.xml" ContentType="application/vnd.openxmlformats-officedocument.presentationml.notesSlide+xml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embeddings/oleObject44.bin" ContentType="application/vnd.openxmlformats-officedocument.oleObject"/>
  <Override PartName="/ppt/slides/slide4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Default Extension="jpeg" ContentType="image/jpeg"/>
  <Override PartName="/ppt/notesSlides/notesSlide63.xml" ContentType="application/vnd.openxmlformats-officedocument.presentationml.notesSlide+xml"/>
  <Override PartName="/ppt/embeddings/oleObject22.bin" ContentType="application/vnd.openxmlformats-officedocument.oleObject"/>
  <Override PartName="/ppt/notesSlides/notesSlide57.xml" ContentType="application/vnd.openxmlformats-officedocument.presentationml.notesSlide+xml"/>
  <Override PartName="/docProps/app.xml" ContentType="application/vnd.openxmlformats-officedocument.extended-properties+xml"/>
  <Override PartName="/ppt/notesSlides/notesSlide41.xml" ContentType="application/vnd.openxmlformats-officedocument.presentationml.notesSlide+xml"/>
  <Override PartName="/ppt/slides/slide60.xml" ContentType="application/vnd.openxmlformats-officedocument.presentationml.slide+xml"/>
  <Override PartName="/ppt/embeddings/oleObject64.bin" ContentType="application/vnd.openxmlformats-officedocument.oleObject"/>
  <Override PartName="/ppt/embeddings/oleObject4.bin" ContentType="application/vnd.openxmlformats-officedocument.oleObject"/>
  <Override PartName="/ppt/embeddings/oleObject58.bin" ContentType="application/vnd.openxmlformats-officedocument.oleObject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embeddings/oleObject42.bin" ContentType="application/vnd.openxmlformats-officedocument.oleObject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embeddings/oleObject36.bin" ContentType="application/vnd.openxmlformats-officedocument.oleObject"/>
  <Override PartName="/ppt/notesSlides/notesSlide61.xml" ContentType="application/vnd.openxmlformats-officedocument.presentationml.notesSlide+xml"/>
  <Override PartName="/ppt/slides/slide80.xml" ContentType="application/vnd.openxmlformats-officedocument.presentationml.slide+xml"/>
  <Override PartName="/ppt/embeddings/oleObject20.bin" ContentType="application/vnd.openxmlformats-officedocument.oleObject"/>
  <Override PartName="/ppt/notesSlides/notesSlide55.xml" ContentType="application/vnd.openxmlformats-officedocument.presentationml.notesSlide+xml"/>
  <Override PartName="/ppt/embeddings/oleObject78.bin" ContentType="application/vnd.openxmlformats-officedocument.oleObject"/>
  <Override PartName="/ppt/embeddings/oleObject62.bin" ContentType="application/vnd.openxmlformats-officedocument.oleObject"/>
  <Override PartName="/ppt/slideMasters/slideMaster1.xml" ContentType="application/vnd.openxmlformats-officedocument.presentationml.slideMaster+xml"/>
  <Override PartName="/ppt/embeddings/oleObject2.bin" ContentType="application/vnd.openxmlformats-officedocument.oleObject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notesSlides/notesSlide3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embeddings/oleObject56.bin" ContentType="application/vnd.openxmlformats-officedocument.oleObject"/>
  <Default Extension="fntdata" ContentType="application/x-fontdata"/>
  <Override PartName="/ppt/embeddings/oleObject40.bin" ContentType="application/vnd.openxmlformats-officedocument.oleObject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embeddings/oleObject34.bin" ContentType="application/vnd.openxmlformats-officedocument.oleObject"/>
  <Override PartName="/ppt/slides/slide17.xml" ContentType="application/vnd.openxmlformats-officedocument.presentationml.slide+xml"/>
  <Override PartName="/ppt/embeddings/oleObject82.bin" ContentType="application/vnd.openxmlformats-officedocument.oleObject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embeddings/oleObject76.bin" ContentType="application/vnd.openxmlformats-officedocument.oleObject"/>
  <Override PartName="/ppt/embeddings/oleObject12.bin" ContentType="application/vnd.openxmlformats-officedocument.oleObject"/>
  <Override PartName="/ppt/embeddings/oleObject60.bin" ContentType="application/vnd.openxmlformats-officedocument.oleObject"/>
  <Override PartName="/ppt/notesSlides/notesSlide1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embeddings/oleObject54.bin" ContentType="application/vnd.openxmlformats-officedocument.oleObject"/>
  <Override PartName="/ppt/slides/slide79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19.bin" ContentType="application/vnd.openxmlformats-officedocument.oleObject"/>
  <Override PartName="/ppt/slides/slide15.xml" ContentType="application/vnd.openxmlformats-officedocument.presentationml.slide+xml"/>
  <Override PartName="/ppt/embeddings/oleObject32.bin" ContentType="application/vnd.openxmlformats-officedocument.oleObject"/>
  <Override PartName="/ppt/slides/slide3.xml" ContentType="application/vnd.openxmlformats-officedocument.presentationml.slide+xml"/>
  <Override PartName="/ppt/embeddings/oleObject80.bin" ContentType="application/vnd.openxmlformats-officedocument.oleObject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notesSlides/notesSlide51.xml" ContentType="application/vnd.openxmlformats-officedocument.presentationml.notesSlide+xml"/>
  <Override PartName="/ppt/embeddings/oleObject74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52.bin" ContentType="application/vnd.openxmlformats-officedocument.oleObject"/>
  <Override PartName="/ppt/embeddings/oleObject39.bin" ContentType="application/vnd.openxmlformats-officedocument.oleObject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77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embeddings/oleObject30.bin" ContentType="application/vnd.openxmlformats-officedocument.oleObject"/>
  <Override PartName="/ppt/embeddings/oleObject17.bin" ContentType="application/vnd.openxmlformats-officedocument.oleObject"/>
  <Override PartName="/ppt/notesSlides/notesSlide36.xml" ContentType="application/vnd.openxmlformats-officedocument.presentationml.notesSlide+xml"/>
  <Override PartName="/ppt/slides/slide55.xml" ContentType="application/vnd.openxmlformats-officedocument.presentationml.slide+xml"/>
  <Override PartName="/ppt/embeddings/oleObject72.bin" ContentType="application/vnd.openxmlformats-officedocument.oleObject"/>
  <Override PartName="/ppt/slides/slide49.xml" ContentType="application/vnd.openxmlformats-officedocument.presentationml.slide+xml"/>
  <Override PartName="/ppt/theme/theme3.xml" ContentType="application/vnd.openxmlformats-officedocument.them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embeddings/oleObject50.bin" ContentType="application/vnd.openxmlformats-officedocument.oleObject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embeddings/oleObject15.bin" ContentType="application/vnd.openxmlformats-officedocument.oleObject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s/slide53.xml" ContentType="application/vnd.openxmlformats-officedocument.presentationml.slide+xml"/>
  <Override PartName="/ppt/embeddings/oleObject70.bin" ContentType="application/vnd.openxmlformats-officedocument.oleObject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9.bin" ContentType="application/vnd.openxmlformats-officedocument.oleObject"/>
  <Override PartName="/ppt/slides/slide25.xml" ContentType="application/vnd.openxmlformats-officedocument.presentationml.slide+xml"/>
  <Override PartName="/ppt/slides/slide73.xml" ContentType="application/vnd.openxmlformats-officedocument.presentationml.slide+xml"/>
  <Override PartName="/ppt/embeddings/oleObject13.bin" ContentType="application/vnd.openxmlformats-officedocument.oleObject"/>
  <Override PartName="/ppt/notesSlides/notesSlide48.xml" ContentType="application/vnd.openxmlformats-officedocument.presentationml.notesSlide+xml"/>
  <Override PartName="/ppt/slides/slide67.xml" ContentType="application/vnd.openxmlformats-officedocument.presentationml.slide+xml"/>
  <Override PartName="/ppt/slides/slide51.xml" ContentType="application/vnd.openxmlformats-officedocument.presentationml.slide+xml"/>
  <Override PartName="/ppt/notesSlides/notesSlide26.xml" ContentType="application/vnd.openxmlformats-officedocument.presentationml.notesSlide+xml"/>
  <Override PartName="/ppt/embeddings/oleObject49.bin" ContentType="application/vnd.openxmlformats-officedocument.oleObject"/>
  <Override PartName="/ppt/slides/slide45.xml" ContentType="application/vnd.openxmlformats-officedocument.presentationml.slide+xml"/>
  <Override PartName="/ppt/embeddings/oleObject27.bin" ContentType="application/vnd.openxmlformats-officedocument.oleObject"/>
  <Override PartName="/ppt/slides/slide23.xml" ContentType="application/vnd.openxmlformats-officedocument.presentationml.slide+xml"/>
  <Default Extension="pict" ContentType="image/pict"/>
  <Override PartName="/ppt/notesSlides/notesSlide46.xml" ContentType="application/vnd.openxmlformats-officedocument.presentationml.notesSlide+xml"/>
  <Override PartName="/ppt/embeddings/oleObject69.bin" ContentType="application/vnd.openxmlformats-officedocument.oleObject"/>
  <Override PartName="/ppt/slides/slide65.xml" ContentType="application/vnd.openxmlformats-officedocument.presentationml.slide+xml"/>
  <Override PartName="/ppt/embeddings/oleObject9.bin" ContentType="application/vnd.openxmlformats-officedocument.oleObject"/>
  <Override PartName="/ppt/embeddings/oleObject47.bin" ContentType="application/vnd.openxmlformats-officedocument.oleObject"/>
  <Override PartName="/ppt/slides/slide43.xml" ContentType="application/vnd.openxmlformats-officedocument.presentationml.slide+xml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embeddings/oleObject67.bin" ContentType="application/vnd.openxmlformats-officedocument.oleObject"/>
  <Override PartName="/ppt/slides/slide63.xml" ContentType="application/vnd.openxmlformats-officedocument.presentationml.slide+xml"/>
  <Override PartName="/ppt/notesSlides/notesSlide44.xml" ContentType="application/vnd.openxmlformats-officedocument.presentationml.notesSlide+xml"/>
  <Override PartName="/ppt/embeddings/oleObject7.bin" ContentType="application/vnd.openxmlformats-officedocument.oleObject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embeddings/oleObject45.bin" ContentType="application/vnd.openxmlformats-officedocument.oleObject"/>
  <Override PartName="/ppt/presentation.xml" ContentType="application/vnd.openxmlformats-officedocument.presentationml.presentation.main+xml"/>
  <Override PartName="/ppt/notesSlides/notesSlide64.xml" ContentType="application/vnd.openxmlformats-officedocument.presentationml.notesSlide+xml"/>
  <Override PartName="/ppt/embeddings/oleObject23.bin" ContentType="application/vnd.openxmlformats-officedocument.oleObject"/>
  <Override PartName="/ppt/notesSlides/notesSlide58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embeddings/oleObject65.bin" ContentType="application/vnd.openxmlformats-officedocument.oleObject"/>
  <Override PartName="/ppt/embeddings/oleObject5.bin" ContentType="application/vnd.openxmlformats-officedocument.oleObject"/>
  <Override PartName="/ppt/embeddings/oleObject59.bin" ContentType="application/vnd.openxmlformats-officedocument.oleObject"/>
  <Override PartName="/ppt/embeddings/oleObject43.bin" ContentType="application/vnd.openxmlformats-officedocument.oleObject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7.bin" ContentType="application/vnd.openxmlformats-officedocument.oleObject"/>
  <Override PartName="/ppt/notesSlides/notesSlide62.xml" ContentType="application/vnd.openxmlformats-officedocument.presentationml.notesSlide+xml"/>
  <Override PartName="/ppt/embeddings/oleObject21.bin" ContentType="application/vnd.openxmlformats-officedocument.oleObject"/>
  <Override PartName="/ppt/notesSlides/notesSlide56.xml" ContentType="application/vnd.openxmlformats-officedocument.presentationml.notesSlide+xml"/>
  <Override PartName="/ppt/embeddings/oleObject79.bin" ContentType="application/vnd.openxmlformats-officedocument.oleObject"/>
  <Override PartName="/ppt/notesSlides/notesSlide40.xml" ContentType="application/vnd.openxmlformats-officedocument.presentationml.notesSlide+xml"/>
  <Override PartName="/ppt/embeddings/oleObject63.bin" ContentType="application/vnd.openxmlformats-officedocument.oleObject"/>
  <Override PartName="/ppt/slideMasters/slideMaster2.xml" ContentType="application/vnd.openxmlformats-officedocument.presentationml.slideMaster+xml"/>
  <Override PartName="/ppt/embeddings/oleObject3.bin" ContentType="application/vnd.openxmlformats-officedocument.oleObject"/>
  <Override PartName="/ppt/embeddings/oleObject57.bin" ContentType="application/vnd.openxmlformats-officedocument.oleObject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embeddings/oleObject41.bin" ContentType="application/vnd.openxmlformats-officedocument.oleObject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embeddings/oleObject35.bin" ContentType="application/vnd.openxmlformats-officedocument.oleObject"/>
  <Override PartName="/ppt/notesSlides/notesSlide60.xml" ContentType="application/vnd.openxmlformats-officedocument.presentationml.notesSlide+xml"/>
  <Override PartName="/ppt/embeddings/oleObject83.bin" ContentType="application/vnd.openxmlformats-officedocument.oleObject"/>
  <Default Extension="vml" ContentType="application/vnd.openxmlformats-officedocument.vmlDrawing"/>
  <Override PartName="/ppt/notesSlides/notesSlide54.xml" ContentType="application/vnd.openxmlformats-officedocument.presentationml.notesSlide+xml"/>
  <Override PartName="/ppt/embeddings/oleObject77.bin" ContentType="application/vnd.openxmlformats-officedocument.oleObject"/>
  <Override PartName="/ppt/embeddings/oleObject61.bin" ContentType="application/vnd.openxmlformats-officedocument.oleObject"/>
  <Override PartName="/ppt/tableStyles.xml" ContentType="application/vnd.openxmlformats-officedocument.presentationml.tableStyles+xml"/>
  <Override PartName="/ppt/embeddings/oleObject1.bin" ContentType="application/vnd.openxmlformats-officedocument.oleObject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32.xml" ContentType="application/vnd.openxmlformats-officedocument.presentationml.notesSlide+xml"/>
  <Override PartName="/ppt/embeddings/oleObject55.bin" ContentType="application/vnd.openxmlformats-officedocument.oleObject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embeddings/oleObject33.bin" ContentType="application/vnd.openxmlformats-officedocument.oleObject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embeddings/oleObject81.bin" ContentType="application/vnd.openxmlformats-officedocument.oleObject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notesSlides/notesSlide52.xml" ContentType="application/vnd.openxmlformats-officedocument.presentationml.notesSlide+xml"/>
  <Override PartName="/ppt/embeddings/oleObject75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53.bin" ContentType="application/vnd.openxmlformats-officedocument.oleObject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8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embeddings/oleObject31.bin" ContentType="application/vnd.openxmlformats-officedocument.oleObject"/>
  <Override PartName="/ppt/embeddings/oleObject18.bin" ContentType="application/vnd.openxmlformats-officedocument.oleObject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0.xml" ContentType="application/vnd.openxmlformats-officedocument.presentationml.notesSlide+xml"/>
  <Override PartName="/ppt/embeddings/oleObject73.bin" ContentType="application/vnd.openxmlformats-officedocument.oleObject"/>
  <Override PartName="/ppt/theme/theme4.xml" ContentType="application/vnd.openxmlformats-officedocument.theme+xml"/>
  <Override PartName="/ppt/embeddings/oleObject38.bin" ContentType="application/vnd.openxmlformats-officedocument.oleObject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15.xml" ContentType="application/vnd.openxmlformats-officedocument.presentationml.notesSlide+xml"/>
  <Override PartName="/ppt/embeddings/oleObject51.bin" ContentType="application/vnd.openxmlformats-officedocument.oleObject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embeddings/oleObject16.bin" ContentType="application/vnd.openxmlformats-officedocument.oleObject"/>
  <Default Extension="png" ContentType="image/png"/>
  <Override PartName="/ppt/slides/slide12.xml" ContentType="application/vnd.openxmlformats-officedocument.presentationml.slide+xml"/>
  <Default Extension="wmf" ContentType="image/x-wmf"/>
  <Override PartName="/ppt/slides/slide54.xml" ContentType="application/vnd.openxmlformats-officedocument.presentationml.slide+xml"/>
  <Override PartName="/ppt/embeddings/oleObject71.bin" ContentType="application/vnd.openxmlformats-officedocument.oleObject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74.xml" ContentType="application/vnd.openxmlformats-officedocument.presentationml.slide+xml"/>
  <Override PartName="/ppt/embeddings/oleObject14.bin" ContentType="application/vnd.openxmlformats-officedocument.oleObject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87" r:id="rId2"/>
  </p:sldMasterIdLst>
  <p:notesMasterIdLst>
    <p:notesMasterId r:id="rId83"/>
  </p:notesMasterIdLst>
  <p:handoutMasterIdLst>
    <p:handoutMasterId r:id="rId84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849" r:id="rId19"/>
    <p:sldId id="780" r:id="rId20"/>
    <p:sldId id="781" r:id="rId21"/>
    <p:sldId id="782" r:id="rId22"/>
    <p:sldId id="783" r:id="rId23"/>
    <p:sldId id="784" r:id="rId24"/>
    <p:sldId id="785" r:id="rId25"/>
    <p:sldId id="787" r:id="rId26"/>
    <p:sldId id="788" r:id="rId27"/>
    <p:sldId id="851" r:id="rId28"/>
    <p:sldId id="789" r:id="rId29"/>
    <p:sldId id="850" r:id="rId30"/>
    <p:sldId id="790" r:id="rId31"/>
    <p:sldId id="791" r:id="rId32"/>
    <p:sldId id="847" r:id="rId33"/>
    <p:sldId id="793" r:id="rId34"/>
    <p:sldId id="806" r:id="rId35"/>
    <p:sldId id="794" r:id="rId36"/>
    <p:sldId id="795" r:id="rId37"/>
    <p:sldId id="796" r:id="rId38"/>
    <p:sldId id="805" r:id="rId39"/>
    <p:sldId id="803" r:id="rId40"/>
    <p:sldId id="798" r:id="rId41"/>
    <p:sldId id="832" r:id="rId42"/>
    <p:sldId id="833" r:id="rId43"/>
    <p:sldId id="834" r:id="rId44"/>
    <p:sldId id="845" r:id="rId45"/>
    <p:sldId id="846" r:id="rId46"/>
    <p:sldId id="836" r:id="rId47"/>
    <p:sldId id="804" r:id="rId48"/>
    <p:sldId id="816" r:id="rId49"/>
    <p:sldId id="820" r:id="rId50"/>
    <p:sldId id="821" r:id="rId51"/>
    <p:sldId id="826" r:id="rId52"/>
    <p:sldId id="842" r:id="rId53"/>
    <p:sldId id="844" r:id="rId54"/>
    <p:sldId id="838" r:id="rId55"/>
    <p:sldId id="841" r:id="rId56"/>
    <p:sldId id="839" r:id="rId57"/>
    <p:sldId id="840" r:id="rId58"/>
    <p:sldId id="807" r:id="rId59"/>
    <p:sldId id="808" r:id="rId60"/>
    <p:sldId id="823" r:id="rId61"/>
    <p:sldId id="848" r:id="rId62"/>
    <p:sldId id="817" r:id="rId63"/>
    <p:sldId id="822" r:id="rId64"/>
    <p:sldId id="809" r:id="rId65"/>
    <p:sldId id="824" r:id="rId66"/>
    <p:sldId id="810" r:id="rId67"/>
    <p:sldId id="811" r:id="rId68"/>
    <p:sldId id="812" r:id="rId69"/>
    <p:sldId id="813" r:id="rId70"/>
    <p:sldId id="814" r:id="rId71"/>
    <p:sldId id="852" r:id="rId72"/>
    <p:sldId id="853" r:id="rId73"/>
    <p:sldId id="854" r:id="rId74"/>
    <p:sldId id="855" r:id="rId75"/>
    <p:sldId id="856" r:id="rId76"/>
    <p:sldId id="857" r:id="rId77"/>
    <p:sldId id="858" r:id="rId78"/>
    <p:sldId id="859" r:id="rId79"/>
    <p:sldId id="860" r:id="rId80"/>
    <p:sldId id="861" r:id="rId81"/>
    <p:sldId id="801" r:id="rId82"/>
  </p:sldIdLst>
  <p:sldSz cx="9144000" cy="6858000" type="screen4x3"/>
  <p:notesSz cx="7315200" cy="9601200"/>
  <p:embeddedFontLst>
    <p:embeddedFont>
      <p:font typeface="Comic Sans MS"/>
      <p:regular r:id="rId85"/>
      <p:bold r:id="rId86"/>
    </p:embeddedFont>
    <p:embeddedFont>
      <p:font typeface="cmsy10"/>
      <p:regular r:id="rId87"/>
    </p:embeddedFont>
    <p:embeddedFont>
      <p:font typeface="Euclid Symbol" charset="2"/>
      <p:regular r:id="rId88"/>
      <p:bold r:id="rId89"/>
      <p:italic r:id="rId90"/>
      <p:boldItalic r:id="rId91"/>
    </p:embeddedFont>
    <p:embeddedFont>
      <p:font typeface="Euclid"/>
      <p:regular r:id="rId92"/>
      <p:bold r:id="rId93"/>
      <p:italic r:id="rId94"/>
      <p:boldItalic r:id="rId95"/>
    </p:embeddedFont>
    <p:embeddedFont>
      <p:font typeface="Arial Unicode MS"/>
      <p:regular r:id="rId96"/>
    </p:embeddedFont>
  </p:embeddedFontLst>
  <p:custDataLst>
    <p:tags r:id="rId9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1568" y="-112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260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font" Target="fonts/font6.fntdata"/><Relationship Id="rId91" Type="http://schemas.openxmlformats.org/officeDocument/2006/relationships/font" Target="fonts/font7.fntdata"/><Relationship Id="rId92" Type="http://schemas.openxmlformats.org/officeDocument/2006/relationships/font" Target="fonts/font8.fntdata"/><Relationship Id="rId93" Type="http://schemas.openxmlformats.org/officeDocument/2006/relationships/font" Target="fonts/font9.fntdata"/><Relationship Id="rId94" Type="http://schemas.openxmlformats.org/officeDocument/2006/relationships/font" Target="fonts/font10.fntdata"/><Relationship Id="rId95" Type="http://schemas.openxmlformats.org/officeDocument/2006/relationships/font" Target="fonts/font11.fntdata"/><Relationship Id="rId96" Type="http://schemas.openxmlformats.org/officeDocument/2006/relationships/font" Target="fonts/font12.fntdata"/><Relationship Id="rId97" Type="http://schemas.openxmlformats.org/officeDocument/2006/relationships/printerSettings" Target="printerSettings/printerSettings1.bin"/><Relationship Id="rId98" Type="http://schemas.openxmlformats.org/officeDocument/2006/relationships/tags" Target="tags/tag1.xml"/><Relationship Id="rId9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viewProps" Target="viewProps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font" Target="fonts/font1.fntdata"/><Relationship Id="rId86" Type="http://schemas.openxmlformats.org/officeDocument/2006/relationships/font" Target="fonts/font2.fntdata"/><Relationship Id="rId87" Type="http://schemas.openxmlformats.org/officeDocument/2006/relationships/font" Target="fonts/font3.fntdata"/><Relationship Id="rId88" Type="http://schemas.openxmlformats.org/officeDocument/2006/relationships/font" Target="fonts/font4.fntdata"/><Relationship Id="rId89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ict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Relationship Id="rId2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ict"/><Relationship Id="rId4" Type="http://schemas.openxmlformats.org/officeDocument/2006/relationships/image" Target="../media/image36.pict"/><Relationship Id="rId5" Type="http://schemas.openxmlformats.org/officeDocument/2006/relationships/image" Target="../media/image37.pict"/><Relationship Id="rId1" Type="http://schemas.openxmlformats.org/officeDocument/2006/relationships/image" Target="../media/image33.pict"/><Relationship Id="rId2" Type="http://schemas.openxmlformats.org/officeDocument/2006/relationships/image" Target="../media/image34.pict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ict"/><Relationship Id="rId4" Type="http://schemas.openxmlformats.org/officeDocument/2006/relationships/image" Target="../media/image38.pict"/><Relationship Id="rId5" Type="http://schemas.openxmlformats.org/officeDocument/2006/relationships/image" Target="../media/image39.pict"/><Relationship Id="rId1" Type="http://schemas.openxmlformats.org/officeDocument/2006/relationships/image" Target="../media/image33.pict"/><Relationship Id="rId2" Type="http://schemas.openxmlformats.org/officeDocument/2006/relationships/image" Target="../media/image34.pict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ict"/><Relationship Id="rId4" Type="http://schemas.openxmlformats.org/officeDocument/2006/relationships/image" Target="../media/image43.pict"/><Relationship Id="rId5" Type="http://schemas.openxmlformats.org/officeDocument/2006/relationships/image" Target="../media/image44.pict"/><Relationship Id="rId1" Type="http://schemas.openxmlformats.org/officeDocument/2006/relationships/image" Target="../media/image40.pict"/><Relationship Id="rId2" Type="http://schemas.openxmlformats.org/officeDocument/2006/relationships/image" Target="../media/image4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ict"/><Relationship Id="rId2" Type="http://schemas.openxmlformats.org/officeDocument/2006/relationships/image" Target="../media/image48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ict"/><Relationship Id="rId2" Type="http://schemas.openxmlformats.org/officeDocument/2006/relationships/image" Target="../media/image49.pict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ict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ict"/><Relationship Id="rId2" Type="http://schemas.openxmlformats.org/officeDocument/2006/relationships/image" Target="../media/image52.pict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ict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ict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5.wmf"/><Relationship Id="rId3" Type="http://schemas.openxmlformats.org/officeDocument/2006/relationships/image" Target="../media/image58.pict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ict"/><Relationship Id="rId2" Type="http://schemas.openxmlformats.org/officeDocument/2006/relationships/image" Target="../media/image60.pict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ict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pict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ict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ict"/><Relationship Id="rId2" Type="http://schemas.openxmlformats.org/officeDocument/2006/relationships/image" Target="../media/image66.pict"/><Relationship Id="rId3" Type="http://schemas.openxmlformats.org/officeDocument/2006/relationships/image" Target="../media/image6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Relationship Id="rId2" Type="http://schemas.openxmlformats.org/officeDocument/2006/relationships/image" Target="../media/image69.pict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ict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ict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pict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40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41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47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48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63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80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553200"/>
            <a:ext cx="12954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lec 14M.</a:t>
            </a:r>
            <a:fld id="{6C850064-62E3-1E4A-9434-E4F3C9C45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lec 13F.</a:t>
            </a:r>
            <a:fld id="{A45CE28A-58F8-6E47-8EE0-A082112F9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5844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5.bin"/><Relationship Id="rId6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8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6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8" Type="http://schemas.openxmlformats.org/officeDocument/2006/relationships/oleObject" Target="../embeddings/oleObject3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8.bin"/><Relationship Id="rId5" Type="http://schemas.openxmlformats.org/officeDocument/2006/relationships/oleObject" Target="../embeddings/oleObject39.bin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oleObject" Target="../embeddings/oleObject42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3.bin"/><Relationship Id="rId5" Type="http://schemas.openxmlformats.org/officeDocument/2006/relationships/oleObject" Target="../embeddings/oleObject44.bin"/><Relationship Id="rId6" Type="http://schemas.openxmlformats.org/officeDocument/2006/relationships/oleObject" Target="../embeddings/oleObject45.bin"/><Relationship Id="rId7" Type="http://schemas.openxmlformats.org/officeDocument/2006/relationships/oleObject" Target="../embeddings/oleObject46.bin"/><Relationship Id="rId8" Type="http://schemas.openxmlformats.org/officeDocument/2006/relationships/oleObject" Target="../embeddings/oleObject4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32.wmf"/><Relationship Id="rId5" Type="http://schemas.openxmlformats.org/officeDocument/2006/relationships/oleObject" Target="../embeddings/oleObject48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0.bin"/><Relationship Id="rId6" Type="http://schemas.openxmlformats.org/officeDocument/2006/relationships/oleObject" Target="../embeddings/oleObject5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3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56.bin"/><Relationship Id="rId5" Type="http://schemas.openxmlformats.org/officeDocument/2006/relationships/oleObject" Target="../embeddings/oleObject57.bin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60.bin"/><Relationship Id="rId5" Type="http://schemas.openxmlformats.org/officeDocument/2006/relationships/oleObject" Target="../embeddings/oleObject61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2.bin"/><Relationship Id="rId5" Type="http://schemas.openxmlformats.org/officeDocument/2006/relationships/oleObject" Target="../embeddings/oleObject63.bin"/><Relationship Id="rId6" Type="http://schemas.openxmlformats.org/officeDocument/2006/relationships/oleObject" Target="../embeddings/oleObject64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65.bin"/><Relationship Id="rId5" Type="http://schemas.openxmlformats.org/officeDocument/2006/relationships/oleObject" Target="../embeddings/oleObject66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67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68.bin"/><Relationship Id="rId5" Type="http://schemas.openxmlformats.org/officeDocument/2006/relationships/oleObject" Target="../embeddings/oleObject69.bin"/><Relationship Id="rId6" Type="http://schemas.openxmlformats.org/officeDocument/2006/relationships/oleObject" Target="../embeddings/oleObject70.bin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72.bin"/><Relationship Id="rId5" Type="http://schemas.openxmlformats.org/officeDocument/2006/relationships/oleObject" Target="../embeddings/oleObject73.bin"/><Relationship Id="rId6" Type="http://schemas.openxmlformats.org/officeDocument/2006/relationships/oleObject" Target="../embeddings/oleObject74.bin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75.bin"/><Relationship Id="rId5" Type="http://schemas.openxmlformats.org/officeDocument/2006/relationships/oleObject" Target="../embeddings/oleObject76.bin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78.bin"/><Relationship Id="rId6" Type="http://schemas.openxmlformats.org/officeDocument/2006/relationships/oleObject" Target="../embeddings/oleObject79.bin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80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8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82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83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06" y="1703475"/>
            <a:ext cx="8970141" cy="33666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--a contradiction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p:oleObj spid="_x0000_s2050" name="Equation" r:id="rId4" imgW="1638000" imgH="393480" progId="Equation.DSMT4">
              <p:embed/>
            </p:oleObj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p:oleObj spid="_x0000_s3074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p:oleObj spid="_x0000_s4098" name="Equation" r:id="rId4" imgW="1168400" imgH="457200" progId="Equation.DSMT4">
              <p:embed/>
            </p:oleObj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p:oleObj spid="_x0000_s5122" name="Equation" r:id="rId4" imgW="1054100" imgH="419100" progId="Equation.DSMT4">
              <p:embed/>
            </p:oleObj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6425" y="2680450"/>
          <a:ext cx="8007350" cy="1125537"/>
        </p:xfrm>
        <a:graphic>
          <a:graphicData uri="http://schemas.openxmlformats.org/presentationml/2006/ole">
            <p:oleObj spid="_x0000_s490498" name="Equation" r:id="rId4" imgW="1536700" imgH="215900" progId="Equation.DSMT4">
              <p:embed/>
            </p:oleObj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p:oleObj spid="_x0000_s490499" name="Equation" r:id="rId5" imgW="1181100" imgH="419100" progId="Equation.DSMT4">
              <p:embed/>
            </p:oleObj>
          </a:graphicData>
        </a:graphic>
      </p:graphicFrame>
      <p:graphicFrame>
        <p:nvGraphicFramePr>
          <p:cNvPr id="490500" name="Object 2"/>
          <p:cNvGraphicFramePr>
            <a:graphicFrameLocks noChangeAspect="1"/>
          </p:cNvGraphicFramePr>
          <p:nvPr/>
        </p:nvGraphicFramePr>
        <p:xfrm>
          <a:off x="606935" y="1373798"/>
          <a:ext cx="5654675" cy="1066800"/>
        </p:xfrm>
        <a:graphic>
          <a:graphicData uri="http://schemas.openxmlformats.org/presentationml/2006/ole">
            <p:oleObj spid="_x0000_s490500" name="Equation" r:id="rId6" imgW="11176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p:oleObj spid="_x0000_s6146" name="Equation" r:id="rId4" imgW="863280" imgH="419040" progId="Equation.DSMT4">
              <p:embed/>
            </p:oleObj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7170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7171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7174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408578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408579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408580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p:oleObj spid="_x0000_s8194" name="Equation" r:id="rId4" imgW="990360" imgH="253800" progId="Equation.DSMT4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p:oleObj spid="_x0000_s8196" name="Equation" r:id="rId5" imgW="14097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p:oleObj spid="_x0000_s121858" name="Equation" r:id="rId4" imgW="990600" imgH="2921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p:oleObj spid="_x0000_s121859" name="Equation" r:id="rId5" imgW="152400" imgH="444500" progId="Equation.DSMT4">
                  <p:embed/>
                </p:oleObj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p:oleObj spid="_x0000_s9218" name="Equation" r:id="rId4" imgW="1778000" imgH="6731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p:oleObj spid="_x0000_s9219" name="Equation" r:id="rId5" imgW="825480" imgH="495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p:oleObj spid="_x0000_s10242" name="Equation" r:id="rId4" imgW="1295400" imgH="431800" progId="Equation.DSMT4">
              <p:embed/>
            </p:oleObj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p:oleObj spid="_x0000_s12083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p:oleObj spid="_x0000_s120836" name="Equation" r:id="rId5" imgW="1498320" imgH="304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p:oleObj spid="_x0000_s120837" name="Equation" r:id="rId6" imgW="1270000" imgH="3429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p:oleObj spid="_x0000_s120838" name="Equation" r:id="rId7" imgW="121896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p:oleObj spid="_x0000_s120839" name="Equation" r:id="rId8" imgW="1511280" imgH="3045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p:oleObj spid="_x0000_s108546" name="Equation" r:id="rId4" imgW="1574800" imgH="279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p:oleObj spid="_x0000_s108549" name="Equation" r:id="rId5" imgW="1625400" imgH="33012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1266" name="Equation" r:id="rId4" imgW="914400" imgH="179640" progId="Equation.DSMT4">
              <p:embed/>
            </p:oleObj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7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p:oleObj spid="_x0000_s266242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p:oleObj spid="_x0000_s266243" name="Equation" r:id="rId5" imgW="660400" imgH="241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p:oleObj spid="_x0000_s266244" name="Equation" r:id="rId6" imgW="1155700" imgH="4572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p:oleObj spid="_x0000_s266245" name="Equation" r:id="rId7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p:oleObj spid="_x0000_s266246" name="Equation" r:id="rId8" imgW="1181100" imgH="45720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p:oleObj spid="_x0000_s357378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p:oleObj spid="_x0000_s357379" name="Equation" r:id="rId5" imgW="660400" imgH="2413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p:oleObj spid="_x0000_s357380" name="Equation" r:id="rId6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p:oleObj spid="_x0000_s357381" name="Equation" r:id="rId7" imgW="1016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p:oleObj spid="_x0000_s357382" name="Equation" r:id="rId8" imgW="774700" imgH="266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p:oleObj spid="_x0000_s359426" name="Equation" r:id="rId4" imgW="1524000" imgH="3175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p:oleObj spid="_x0000_s359427" name="Equation" r:id="rId5" imgW="2146300" imgH="2921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p:oleObj spid="_x0000_s359428" name="Equation" r:id="rId6" imgW="546100" imgH="2413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p:oleObj spid="_x0000_s359429" name="Equation" r:id="rId7" imgW="1905000" imgH="49530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p:oleObj spid="_x0000_s359430" name="Equation" r:id="rId8" imgW="469900" imgH="2413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p:oleObj spid="_x0000_s270338" name="Equation" r:id="rId5" imgW="1282700" imgH="495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p:oleObj spid="_x0000_s109570" name="Equation" r:id="rId4" imgW="2209680" imgH="48240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p:oleObj spid="_x0000_s212999" name="Equation" r:id="rId5" imgW="1295400" imgH="469900" progId="Equation.DSMT4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p:oleObj spid="_x0000_s213001" name="Equation" r:id="rId6" imgW="18288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p:oleObj spid="_x0000_s319494" name="Equation" r:id="rId4" imgW="1828800" imgH="469900" progId="Equation.DSMT4">
              <p:embed/>
            </p:oleObj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p:oleObj spid="_x0000_s319498" name="Equation" r:id="rId6" imgW="1638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p:oleObj spid="_x0000_s323588" name="Equation" r:id="rId5" imgW="1638300" imgH="469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p:oleObj spid="_x0000_s312322" name="Equation" r:id="rId3" imgW="1790700" imgH="4699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p:oleObj spid="_x0000_s317442" name="Equation" r:id="rId4" imgW="1524000" imgH="469900" progId="Equation.DSMT4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p:oleObj spid="_x0000_s317443" name="Equation" r:id="rId5" imgW="1943100" imgH="228600" progId="Equation.DSMT4">
              <p:embed/>
            </p:oleObj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p:oleObj spid="_x0000_s313346" name="Equation" r:id="rId3" imgW="19812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p:oleObj spid="_x0000_s314370" name="Equation" r:id="rId3" imgW="19558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p:oleObj spid="_x0000_s144388" name="Equation" r:id="rId4" imgW="1295400" imgH="355600" progId="Equation.DSMT4">
              <p:embed/>
            </p:oleObj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44387" name="Equation" r:id="rId5" imgW="1473120" imgH="431640" progId="Equation.DSMT4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p:oleObj spid="_x0000_s187394" name="Equation" r:id="rId4" imgW="1143000" imgH="419040" progId="Equation.DSMT4">
              <p:embed/>
            </p:oleObj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87395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p:oleObj spid="_x0000_s187396" name="Equation" r:id="rId6" imgW="10922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p:oleObj spid="_x0000_s168962" name="Equation" r:id="rId4" imgW="1473200" imgH="393700" progId="Equation.DSMT4">
              <p:embed/>
            </p:oleObj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p:oleObj spid="_x0000_s168964" name="Equation" r:id="rId5" imgW="16256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p:oleObj spid="_x0000_s185347" name="Equation" r:id="rId4" imgW="1625600" imgH="393700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p:oleObj spid="_x0000_s146436" name="Equation" r:id="rId4" imgW="673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p:oleObj spid="_x0000_s146434" name="Equation" r:id="rId5" imgW="1968480" imgH="50796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p:oleObj spid="_x0000_s146435" name="Equation" r:id="rId6" imgW="1904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p:oleObj spid="_x0000_s209922" name="Equation" r:id="rId3" imgW="1790700" imgH="546100" progId="Equation.DSMT4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p:oleObj spid="_x0000_s150531" name="Equation" r:id="rId4" imgW="2336800" imgH="6731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p:oleObj spid="_x0000_s150532" name="Equation" r:id="rId5" imgW="2527300" imgH="571500" progId="Equation.DSMT4">
              <p:embed/>
            </p:oleObj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p:oleObj spid="_x0000_s150533" name="Equation" r:id="rId6" imgW="787320" imgH="44424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p:oleObj spid="_x0000_s154626" name="Equation" r:id="rId4" imgW="1765080" imgH="279360" progId="Equation.DSMT4">
              <p:embed/>
            </p:oleObj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p:oleObj spid="_x0000_s154627" name="Equation" r:id="rId5" imgW="1714500" imgH="5969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p:oleObj spid="_x0000_s1030" name="Equation" r:id="rId4" imgW="1041400" imgH="355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1031" name="Equation" r:id="rId5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lec 13F.</a:t>
            </a:r>
            <a:fld id="{D7698D62-4939-334C-8072-CF7D3A575699}" type="slidenum">
              <a:rPr lang="en-US"/>
              <a:pPr/>
              <a:t>70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i="1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i="1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graphicFrame>
        <p:nvGraphicFramePr>
          <p:cNvPr id="229380" name="Rectangle 4"/>
          <p:cNvGraphicFramePr>
            <a:graphicFrameLocks/>
          </p:cNvGraphicFramePr>
          <p:nvPr>
            <p:ph sz="quarter" idx="2"/>
          </p:nvPr>
        </p:nvGraphicFramePr>
        <p:xfrm>
          <a:off x="5067300" y="1981200"/>
          <a:ext cx="2971800" cy="1981200"/>
        </p:xfrm>
        <a:graphic>
          <a:graphicData uri="http://schemas.openxmlformats.org/presentationml/2006/ole">
            <p:oleObj spid="_x0000_s578562" name="Equation" r:id="rId3" imgW="0" imgH="0" progId="Equation.DSMT4">
              <p:embed/>
            </p:oleObj>
          </a:graphicData>
        </a:graphic>
      </p:graphicFrame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2" name="Rectangle 6"/>
          <p:cNvGraphicFramePr>
            <a:graphicFrameLocks/>
          </p:cNvGraphicFramePr>
          <p:nvPr>
            <p:ph sz="quarter" idx="3"/>
          </p:nvPr>
        </p:nvGraphicFramePr>
        <p:xfrm>
          <a:off x="4787900" y="3340100"/>
          <a:ext cx="3251200" cy="2755900"/>
        </p:xfrm>
        <a:graphic>
          <a:graphicData uri="http://schemas.openxmlformats.org/presentationml/2006/ole">
            <p:oleObj spid="_x0000_s578563" name="Equation" r:id="rId5" imgW="0" imgH="0" progId="Equation.DSMT4">
              <p:embed/>
            </p:oleObj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685800" y="3224213"/>
          <a:ext cx="4518025" cy="2084387"/>
        </p:xfrm>
        <a:graphic>
          <a:graphicData uri="http://schemas.openxmlformats.org/presentationml/2006/ole">
            <p:oleObj spid="_x0000_s578564" name="Equation" r:id="rId6" imgW="825500" imgH="381000" progId="Equation.DSMT4">
              <p:embed/>
            </p:oleObj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 13F.</a:t>
            </a:r>
            <a:fld id="{D16C1E56-85D6-5B41-8C7B-0DCF619D45D7}" type="slidenum">
              <a:rPr lang="en-US"/>
              <a:pPr/>
              <a:t>71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60500" y="2552700"/>
            <a:ext cx="5702300" cy="10795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08025" y="3621088"/>
          <a:ext cx="7799388" cy="1989137"/>
        </p:xfrm>
        <a:graphic>
          <a:graphicData uri="http://schemas.openxmlformats.org/presentationml/2006/ole">
            <p:oleObj spid="_x0000_s580610" name="Equation" r:id="rId3" imgW="1892300" imgH="482600" progId="Equation.DSMT4">
              <p:embed/>
            </p:oleObj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lec 13F.</a:t>
            </a:r>
            <a:fld id="{9958592C-8738-F242-B28E-3F7D04DBC6B7}" type="slidenum">
              <a:rPr lang="en-US"/>
              <a:pPr/>
              <a:t>72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 13F.</a:t>
            </a:r>
            <a:fld id="{7146F8C0-E7FF-304A-817D-E325E21D20F5}" type="slidenum">
              <a:rPr lang="en-US"/>
              <a:pPr/>
              <a:t>73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201738" y="3157538"/>
          <a:ext cx="6738937" cy="1897062"/>
        </p:xfrm>
        <a:graphic>
          <a:graphicData uri="http://schemas.openxmlformats.org/presentationml/2006/ole">
            <p:oleObj spid="_x0000_s582658" name="Equation" r:id="rId3" imgW="1714500" imgH="482600" progId="Equation.DSMT4">
              <p:embed/>
            </p:oleObj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763713"/>
            <a:ext cx="7445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91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D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11.2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err="1" smtClean="0">
                <a:solidFill>
                  <a:srgbClr val="0000FF"/>
                </a:solidFill>
              </a:rPr>
              <a:t>{|D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-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11.2|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 err="1">
                <a:solidFill>
                  <a:srgbClr val="0000FF"/>
                </a:solidFill>
              </a:rPr>
              <a:t>k</a:t>
            </a:r>
            <a:r>
              <a:rPr lang="en-US" sz="4800" dirty="0">
                <a:solidFill>
                  <a:srgbClr val="0000FF"/>
                </a:solidFill>
              </a:rPr>
              <a:t>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Sonya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Olga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Alice,Bob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Alice,Carol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Bob,Carol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8229600" cy="1295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prwise linearity of Var[]</a:t>
            </a: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18092" y="3200400"/>
          <a:ext cx="7773987" cy="2776538"/>
        </p:xfrm>
        <a:graphic>
          <a:graphicData uri="http://schemas.openxmlformats.org/presentationml/2006/ole">
            <p:oleObj spid="_x0000_s585730" name="Equation" r:id="rId3" imgW="2133600" imgH="762000" progId="Equation.DSMT4">
              <p:embed/>
            </p:oleObj>
          </a:graphicData>
        </a:graphic>
      </p:graphicFrame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55613" y="1371600"/>
            <a:ext cx="81549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CC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35200" y="2438400"/>
          <a:ext cx="4521200" cy="2260600"/>
        </p:xfrm>
        <a:graphic>
          <a:graphicData uri="http://schemas.openxmlformats.org/presentationml/2006/ole">
            <p:oleObj spid="_x0000_s586754" name="Equation" r:id="rId3" imgW="9144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44600"/>
            <a:ext cx="8648700" cy="50927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11.2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20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i="1" dirty="0">
                <a:solidFill>
                  <a:srgbClr val="008000"/>
                </a:solidFill>
              </a:rPr>
              <a:t>exactly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13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/>
              <a:t>(&amp; no triples)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9141</TotalTime>
  <Words>2780</Words>
  <Application>Microsoft Macintosh PowerPoint</Application>
  <PresentationFormat>On-screen Show (4:3)</PresentationFormat>
  <Paragraphs>514</Paragraphs>
  <Slides>80</Slides>
  <Notes>65</Notes>
  <HiddenSlides>42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MathType 6.0 Equation</vt:lpstr>
      <vt:lpstr>Slide 1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Slide 41</vt:lpstr>
      <vt:lpstr>Slide 42</vt:lpstr>
      <vt:lpstr>Calculating Variance</vt:lpstr>
      <vt:lpstr>Slide 44</vt:lpstr>
      <vt:lpstr>Mean Time to Failure</vt:lpstr>
      <vt:lpstr>Calculating Variance</vt:lpstr>
      <vt:lpstr>Slide 47</vt:lpstr>
      <vt:lpstr>Slide 48</vt:lpstr>
      <vt:lpstr>Slide 49</vt:lpstr>
      <vt:lpstr>Repeated Trials</vt:lpstr>
      <vt:lpstr>Repeated Trials</vt:lpstr>
      <vt:lpstr>Repeated Trials</vt:lpstr>
      <vt:lpstr>Slide 53</vt:lpstr>
      <vt:lpstr>Repeated Trials</vt:lpstr>
      <vt:lpstr>Slide 55</vt:lpstr>
      <vt:lpstr>Slide 56</vt:lpstr>
      <vt:lpstr>Repeated Trials</vt:lpstr>
      <vt:lpstr>Slide 58</vt:lpstr>
      <vt:lpstr>Slide 59</vt:lpstr>
      <vt:lpstr>Jacob D. Bernoulli (1659 – 1705)</vt:lpstr>
      <vt:lpstr>Slide 61</vt:lpstr>
      <vt:lpstr>Slide 62</vt:lpstr>
      <vt:lpstr>Repeated Trials</vt:lpstr>
      <vt:lpstr>Slide 64</vt:lpstr>
      <vt:lpstr>Repeated Trials</vt:lpstr>
      <vt:lpstr>Repeated Trials</vt:lpstr>
      <vt:lpstr>Analysis of the Proof</vt:lpstr>
      <vt:lpstr>Pairwise Independent Sampling</vt:lpstr>
      <vt:lpstr>Pairwise Independent Sampling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Birthday Pairs</vt:lpstr>
      <vt:lpstr>Birthday Pairs</vt:lpstr>
      <vt:lpstr>Birthday Predictions</vt:lpstr>
      <vt:lpstr>Spring ’11 Matching Birthdays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1253</cp:revision>
  <cp:lastPrinted>2011-05-02T03:15:35Z</cp:lastPrinted>
  <dcterms:created xsi:type="dcterms:W3CDTF">2011-05-02T03:18:38Z</dcterms:created>
  <dcterms:modified xsi:type="dcterms:W3CDTF">2011-05-02T03:19:58Z</dcterms:modified>
</cp:coreProperties>
</file>