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embeddings/Microsoft_Equation3.bin" ContentType="application/vnd.openxmlformats-officedocument.oleObject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29.bin" ContentType="application/vnd.openxmlformats-officedocument.oleObject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embeddings/Microsoft_Equation4.bin" ContentType="application/vnd.openxmlformats-officedocument.oleObject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Microsoft_Equation5.bin" ContentType="application/vnd.openxmlformats-officedocument.oleObject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embeddings/oleObject26.bin" ContentType="application/vnd.openxmlformats-officedocument.oleObject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Override PartName="/ppt/embeddings/Microsoft_Equation1.bin" ContentType="application/vnd.openxmlformats-officedocument.oleObject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rels" ContentType="application/vnd.openxmlformats-package.relationships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embeddings/Microsoft_Equation7.bin" ContentType="application/vnd.openxmlformats-officedocument.oleObject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embeddings/oleObject2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embeddings/oleObject27.bin" ContentType="application/vnd.openxmlformats-officedocument.oleObject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embeddings/Microsoft_Equation8.bin" ContentType="application/vnd.openxmlformats-officedocument.oleObject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embeddings/oleObject28.bin" ContentType="application/vnd.openxmlformats-officedocument.oleObject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344" r:id="rId41"/>
    <p:sldId id="345" r:id="rId42"/>
    <p:sldId id="346" r:id="rId43"/>
    <p:sldId id="347" r:id="rId44"/>
    <p:sldId id="434" r:id="rId45"/>
    <p:sldId id="348" r:id="rId46"/>
    <p:sldId id="374" r:id="rId47"/>
    <p:sldId id="365" r:id="rId48"/>
    <p:sldId id="406" r:id="rId49"/>
    <p:sldId id="411" r:id="rId50"/>
    <p:sldId id="408" r:id="rId51"/>
    <p:sldId id="409" r:id="rId52"/>
    <p:sldId id="410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373" r:id="rId63"/>
  </p:sldIdLst>
  <p:sldSz cx="9144000" cy="6858000" type="screen4x3"/>
  <p:notesSz cx="7315200" cy="9601200"/>
  <p:embeddedFontLst>
    <p:embeddedFont>
      <p:font typeface="Comic Sans MS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Calibri"/>
      <p:regular r:id="rId72"/>
      <p:bold r:id="rId73"/>
      <p:italic r:id="rId74"/>
      <p:boldItalic r:id="rId75"/>
    </p:embeddedFont>
    <p:embeddedFont>
      <p:font typeface="Euclid Extra" charset="2"/>
      <p:regular r:id="rId76"/>
      <p:bold r:id="rId77"/>
    </p:embeddedFont>
    <p:embeddedFont>
      <p:font typeface="Arial Unicode MS"/>
      <p:regular r:id="rId78"/>
    </p:embeddedFont>
    <p:embeddedFont>
      <p:font typeface="cmsy10"/>
      <p:regular r:id="rId79"/>
    </p:embeddedFont>
  </p:embeddedFontLst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14" d="100"/>
          <a:sy n="114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11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font" Target="fonts/font1.fntdata"/><Relationship Id="rId67" Type="http://schemas.openxmlformats.org/officeDocument/2006/relationships/font" Target="fonts/font2.fntdata"/><Relationship Id="rId68" Type="http://schemas.openxmlformats.org/officeDocument/2006/relationships/font" Target="fonts/font3.fntdata"/><Relationship Id="rId69" Type="http://schemas.openxmlformats.org/officeDocument/2006/relationships/font" Target="fonts/font4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tags" Target="tags/tag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font" Target="fonts/font5.fntdata"/><Relationship Id="rId71" Type="http://schemas.openxmlformats.org/officeDocument/2006/relationships/font" Target="fonts/font6.fntdata"/><Relationship Id="rId72" Type="http://schemas.openxmlformats.org/officeDocument/2006/relationships/font" Target="fonts/font7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8.fntdata"/><Relationship Id="rId74" Type="http://schemas.openxmlformats.org/officeDocument/2006/relationships/font" Target="fonts/font9.fntdata"/><Relationship Id="rId75" Type="http://schemas.openxmlformats.org/officeDocument/2006/relationships/font" Target="fonts/font10.fntdata"/><Relationship Id="rId76" Type="http://schemas.openxmlformats.org/officeDocument/2006/relationships/font" Target="fonts/font11.fntdata"/><Relationship Id="rId77" Type="http://schemas.openxmlformats.org/officeDocument/2006/relationships/font" Target="fonts/font12.fntdata"/><Relationship Id="rId78" Type="http://schemas.openxmlformats.org/officeDocument/2006/relationships/font" Target="fonts/font13.fntdata"/><Relationship Id="rId79" Type="http://schemas.openxmlformats.org/officeDocument/2006/relationships/font" Target="fonts/font14.fntdata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ict"/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41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42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59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60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61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28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jpeg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8.jpeg"/><Relationship Id="rId5" Type="http://schemas.openxmlformats.org/officeDocument/2006/relationships/oleObject" Target="../embeddings/Microsoft_Equation8.bin"/><Relationship Id="rId6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6.jpeg"/><Relationship Id="rId5" Type="http://schemas.openxmlformats.org/officeDocument/2006/relationships/image" Target="../media/image3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34099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340995" name="Equation" r:id="rId6" imgW="177480" imgH="190440" progId="Equation.DSMT4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p:oleObj spid="_x0000_s150537" name="Equation" r:id="rId7" imgW="13970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=1)</a:t>
            </a:r>
            <a:r>
              <a:rPr lang="en-US" sz="2800" dirty="0">
                <a:latin typeface="Comic Sans MS" pitchFamily="66" charset="0"/>
              </a:rPr>
              <a:t>:</a:t>
            </a:r>
          </a:p>
          <a:p>
            <a:r>
              <a:rPr lang="en-US" sz="2800" dirty="0" smtClean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h</a:t>
            </a:r>
            <a:r>
              <a:rPr lang="en-US" sz="2800" dirty="0" smtClean="0">
                <a:latin typeface="Comic Sans MS" pitchFamily="66" charset="0"/>
              </a:rPr>
              <a:t>orse is same color as itself!</a:t>
            </a: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4290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124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3600" dirty="0" smtClean="0">
                <a:latin typeface="Comic Sans MS" pitchFamily="66" charset="0"/>
              </a:rPr>
              <a:t>the </a:t>
            </a:r>
            <a:r>
              <a:rPr lang="en-US" sz="3600" dirty="0" smtClean="0">
                <a:latin typeface="Comic Sans MS" pitchFamily="66" charset="0"/>
              </a:rPr>
              <a:t>middle ones</a:t>
            </a:r>
            <a:endParaRPr lang="en-US" sz="3600" dirty="0" smtClean="0">
              <a:latin typeface="Comic Sans MS" pitchFamily="66" charset="0"/>
            </a:endParaRP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2" name="Picture 4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5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6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7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8"/>
          <p:cNvSpPr txBox="1">
            <a:spLocks noChangeArrowheads="1"/>
          </p:cNvSpPr>
          <p:nvPr/>
        </p:nvSpPr>
        <p:spPr bwMode="auto">
          <a:xfrm>
            <a:off x="4800600" y="4495800"/>
            <a:ext cx="8699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Times New Roman" pitchFamily="18" charset="0"/>
              </a:rPr>
              <a:t>…</a:t>
            </a:r>
          </a:p>
        </p:txBody>
      </p:sp>
      <p:pic>
        <p:nvPicPr>
          <p:cNvPr id="38927" name="Picture 9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733800"/>
            <a:ext cx="312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so 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</a:t>
            </a:r>
            <a:endParaRPr lang="en-US" sz="3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“middle”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19400" y="5105400"/>
            <a:ext cx="3962400" cy="990600"/>
            <a:chOff x="2819400" y="5105400"/>
            <a:chExt cx="39624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2819400" y="5105400"/>
              <a:ext cx="39624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257800"/>
              <a:ext cx="20122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  <a:endParaRPr lang="en-US" sz="3200" dirty="0" smtClean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“middle”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).  Then 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402434" name="Equation" r:id="rId4" imgW="7315200" imgH="541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404482" name="Equation" r:id="rId4" imgW="7315200" imgH="66040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406530" name="Equation" r:id="rId4" imgW="72360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408578" name="Equation" r:id="rId4" imgW="7315200" imgH="6438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410626" name="Equation" r:id="rId4" imgW="7315200" imgH="25781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66700" y="2438400"/>
          <a:ext cx="8610600" cy="2152650"/>
        </p:xfrm>
        <a:graphic>
          <a:graphicData uri="http://schemas.openxmlformats.org/presentationml/2006/ole">
            <p:oleObj spid="_x0000_s33793" name="Equation" r:id="rId4" imgW="2997200" imgH="6223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006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3796" name="Equation" r:id="rId5" imgW="114300" imgH="1651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414722" name="Equation" r:id="rId4" imgW="7315200" imgH="21463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414723" name="Equation" r:id="rId5" imgW="7315200" imgH="2120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416770" name="Equation" r:id="rId4" imgW="7315200" imgH="21590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416771" name="Equation" r:id="rId6" imgW="7315200" imgH="1866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1850</Words>
  <Application>Microsoft Macintosh PowerPoint</Application>
  <PresentationFormat>On-screen Show (4:3)</PresentationFormat>
  <Paragraphs>375</Paragraphs>
  <Slides>62</Slides>
  <Notes>62</Notes>
  <HiddenSlides>9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184</cp:revision>
  <cp:lastPrinted>2011-02-21T20:15:43Z</cp:lastPrinted>
  <dcterms:created xsi:type="dcterms:W3CDTF">2011-02-22T16:01:23Z</dcterms:created>
  <dcterms:modified xsi:type="dcterms:W3CDTF">2011-02-22T16:25:41Z</dcterms:modified>
</cp:coreProperties>
</file>