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86" r:id="rId17"/>
    <p:sldId id="887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81" r:id="rId30"/>
    <p:sldId id="877" r:id="rId31"/>
    <p:sldId id="878" r:id="rId32"/>
    <p:sldId id="879" r:id="rId33"/>
    <p:sldId id="880" r:id="rId34"/>
    <p:sldId id="828" r:id="rId35"/>
    <p:sldId id="882" r:id="rId36"/>
    <p:sldId id="829" r:id="rId37"/>
    <p:sldId id="835" r:id="rId38"/>
    <p:sldId id="866" r:id="rId39"/>
    <p:sldId id="861" r:id="rId40"/>
    <p:sldId id="868" r:id="rId41"/>
    <p:sldId id="862" r:id="rId42"/>
    <p:sldId id="863" r:id="rId43"/>
    <p:sldId id="865" r:id="rId44"/>
    <p:sldId id="846" r:id="rId45"/>
    <p:sldId id="852" r:id="rId46"/>
    <p:sldId id="847" r:id="rId47"/>
    <p:sldId id="848" r:id="rId48"/>
    <p:sldId id="849" r:id="rId49"/>
    <p:sldId id="824" r:id="rId50"/>
  </p:sldIdLst>
  <p:sldSz cx="9144000" cy="6858000" type="screen4x3"/>
  <p:notesSz cx="7315200" cy="9601200"/>
  <p:embeddedFontLst>
    <p:embeddedFont>
      <p:font typeface="Comic Sans MS"/>
      <p:regular r:id="rId53"/>
      <p:bold r:id="rId54"/>
    </p:embeddedFont>
    <p:embeddedFont>
      <p:font typeface="Euclid Symbol" charset="2"/>
      <p:regular r:id="rId55"/>
      <p:bold r:id="rId56"/>
      <p:italic r:id="rId57"/>
      <p:boldItalic r:id="rId58"/>
    </p:embeddedFont>
    <p:embeddedFont>
      <p:font typeface="Arial Unicode MS"/>
      <p:regular r:id="rId59"/>
    </p:embeddedFont>
    <p:embeddedFont>
      <p:font typeface="cmsy10"/>
      <p:regular r:id="rId60"/>
    </p:embeddedFont>
    <p:embeddedFont>
      <p:font typeface="Times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1.fntdata"/><Relationship Id="rId64" Type="http://schemas.openxmlformats.org/officeDocument/2006/relationships/font" Target="fonts/font12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font" Target="fonts/font1.fntdata"/><Relationship Id="rId54" Type="http://schemas.openxmlformats.org/officeDocument/2006/relationships/font" Target="fonts/font2.fntdata"/><Relationship Id="rId55" Type="http://schemas.openxmlformats.org/officeDocument/2006/relationships/font" Target="fonts/font3.fntdata"/><Relationship Id="rId56" Type="http://schemas.openxmlformats.org/officeDocument/2006/relationships/font" Target="fonts/font4.fntdata"/><Relationship Id="rId57" Type="http://schemas.openxmlformats.org/officeDocument/2006/relationships/font" Target="fonts/font5.fntdata"/><Relationship Id="rId58" Type="http://schemas.openxmlformats.org/officeDocument/2006/relationships/font" Target="fonts/font6.fntdata"/><Relationship Id="rId59" Type="http://schemas.openxmlformats.org/officeDocument/2006/relationships/font" Target="fonts/font7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8.fntdata"/><Relationship Id="rId61" Type="http://schemas.openxmlformats.org/officeDocument/2006/relationships/font" Target="fonts/font9.fntdata"/><Relationship Id="rId62" Type="http://schemas.openxmlformats.org/officeDocument/2006/relationships/font" Target="fonts/font10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42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February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5720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</a:t>
            </a:r>
            <a:r>
              <a:rPr lang="en-US" sz="6000" b="1" dirty="0" smtClean="0"/>
              <a:t>Theory:</a:t>
            </a:r>
            <a:endParaRPr lang="en-US" sz="6000" b="1" dirty="0" smtClean="0"/>
          </a:p>
          <a:p>
            <a:pPr eaLnBrk="1" hangingPunct="1"/>
            <a:r>
              <a:rPr lang="en-US" sz="6000" b="1" dirty="0" err="1" smtClean="0"/>
              <a:t>GCD’s</a:t>
            </a:r>
            <a:r>
              <a:rPr lang="en-US" sz="6000" b="1" dirty="0" smtClean="0"/>
              <a:t> &amp; </a:t>
            </a:r>
            <a:r>
              <a:rPr lang="en-US" sz="6000" b="1" smtClean="0"/>
              <a:t>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  <a:endParaRPr lang="en-US" sz="6000" b="1" dirty="0" smtClean="0"/>
          </a:p>
          <a:p>
            <a:pPr eaLnBrk="1" hangingPunct="1"/>
            <a:endParaRPr lang="en-US" sz="60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p:oleObj spid="_x0000_s34818" name="Equation" r:id="rId4" imgW="4318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err="1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every other step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log2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coefficients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1559" y="1151453"/>
            <a:ext cx="8840882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/>
              <a:t>Given 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>
                <a:solidFill>
                  <a:srgbClr val="0000CC"/>
                </a:solidFill>
              </a:rPr>
              <a:t>, </a:t>
            </a:r>
            <a:r>
              <a:rPr lang="en-US" sz="5400" dirty="0"/>
              <a:t>how to find</a:t>
            </a:r>
          </a:p>
          <a:p>
            <a:r>
              <a:rPr lang="en-US" sz="5400" dirty="0" err="1">
                <a:solidFill>
                  <a:srgbClr val="0000CC"/>
                </a:solidFill>
              </a:rPr>
              <a:t>s,t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so that </a:t>
            </a:r>
            <a:r>
              <a:rPr lang="en-US" sz="5400" dirty="0" err="1">
                <a:solidFill>
                  <a:srgbClr val="0000CC"/>
                </a:solidFill>
              </a:rPr>
              <a:t>sa+tb</a:t>
            </a:r>
            <a:r>
              <a:rPr lang="en-US" sz="5400" dirty="0">
                <a:solidFill>
                  <a:srgbClr val="0000CC"/>
                </a:solidFill>
              </a:rPr>
              <a:t>=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p:oleObj spid="_x0000_s3074" name="Equation" r:id="rId4" imgW="164880" imgH="41904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p:oleObj spid="_x0000_s3076" name="Equation" r:id="rId5" imgW="152400" imgH="482600" progId="Equation.DSMT4">
                <p:embed/>
              </p:oleObj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p:oleObj spid="_x0000_s3084" name="Equation" r:id="rId6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D3851385-812A-493F-95C9-342353735912}" type="slidenum">
              <a:rPr lang="en-US" sz="1200" smtClean="0"/>
              <a:pPr/>
              <a:t>40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5M</a:t>
            </a:r>
            <a:r>
              <a:rPr lang="en-US" sz="1200" dirty="0" smtClean="0"/>
              <a:t>.</a:t>
            </a:r>
            <a:fld id="{1E83CE83-D8E2-4A50-959E-C2B83E2300DA}" type="slidenum">
              <a:rPr lang="en-US" sz="1200" smtClean="0"/>
              <a:pPr algn="r"/>
              <a:t>42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p:oleObj spid="_x0000_s105474" name="Equation" r:id="rId4" imgW="927000" imgH="291960" progId="Equation.DSMT4">
              <p:embed/>
            </p:oleObj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8714</TotalTime>
  <Words>2612</Words>
  <Application>Microsoft Macintosh PowerPoint</Application>
  <PresentationFormat>On-screen Show (4:3)</PresentationFormat>
  <Paragraphs>398</Paragraphs>
  <Slides>49</Slides>
  <Notes>41</Notes>
  <HiddenSlides>21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Slide 1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Slide 12</vt:lpstr>
      <vt:lpstr>Euclidean Algorithm</vt:lpstr>
      <vt:lpstr>GCD correctness</vt:lpstr>
      <vt:lpstr>GCD correctness</vt:lpstr>
      <vt:lpstr>Slide 16</vt:lpstr>
      <vt:lpstr>Slide 17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coefficients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Slide 37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1309</cp:revision>
  <cp:lastPrinted>2010-03-20T01:05:37Z</cp:lastPrinted>
  <dcterms:created xsi:type="dcterms:W3CDTF">2011-03-02T16:56:28Z</dcterms:created>
  <dcterms:modified xsi:type="dcterms:W3CDTF">2011-03-02T16:58:16Z</dcterms:modified>
</cp:coreProperties>
</file>