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Symbol" charset="2"/>
      <p:regular r:id="rId41"/>
      <p:bold r:id="rId42"/>
      <p:italic r:id="rId43"/>
      <p:boldItalic r:id="rId44"/>
    </p:embeddedFont>
    <p:embeddedFont>
      <p:font typeface="Euclid Math Two" charset="2"/>
      <p:regular r:id="rId45"/>
      <p:bold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30" d="100"/>
          <a:sy n="130" d="100"/>
        </p:scale>
        <p:origin x="-96" y="-256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8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font" Target="fonts/font6.fntdata"/><Relationship Id="rId4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C342DB4-B3E8-40C3-87DF-BA14667DED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</a:t>
            </a:r>
            <a:r>
              <a:rPr lang="en-US" dirty="0" smtClean="0"/>
              <a:t>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16223" y="6569105"/>
            <a:ext cx="2741195" cy="28889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April 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</a:t>
            </a:r>
            <a:r>
              <a:rPr lang="en-US" sz="4800" dirty="0" smtClean="0"/>
              <a:t> </a:t>
            </a:r>
            <a:r>
              <a:rPr lang="en-US" sz="4800" dirty="0" smtClean="0"/>
              <a:t>walks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length </a:t>
            </a:r>
            <a:r>
              <a:rPr lang="en-US" sz="4400" i="1" dirty="0"/>
              <a:t>0</a:t>
            </a:r>
            <a:r>
              <a:rPr lang="en-US" sz="4400" i="1" dirty="0" smtClean="0"/>
              <a:t> walk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sp>
          <p:nvSpPr>
            <p:cNvPr id="719881" name="Text Box 9"/>
            <p:cNvSpPr txBox="1">
              <a:spLocks noChangeArrowheads="1"/>
            </p:cNvSpPr>
            <p:nvPr/>
          </p:nvSpPr>
          <p:spPr bwMode="auto">
            <a:xfrm>
              <a:off x="5851527" y="5319713"/>
              <a:ext cx="1252538" cy="7080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face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305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Adding an edge to an embedding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into one)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8120</TotalTime>
  <Words>928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Comic Sans MS</vt:lpstr>
      <vt:lpstr>Euclid Symbol</vt:lpstr>
      <vt:lpstr>Euclid Math Two</vt:lpstr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1241</cp:revision>
  <cp:lastPrinted>2009-10-23T20:19:10Z</cp:lastPrinted>
  <dcterms:created xsi:type="dcterms:W3CDTF">2011-03-31T19:15:47Z</dcterms:created>
  <dcterms:modified xsi:type="dcterms:W3CDTF">2011-03-31T19:51:11Z</dcterms:modified>
</cp:coreProperties>
</file>