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868" r:id="rId2"/>
    <p:sldId id="888" r:id="rId3"/>
    <p:sldId id="889" r:id="rId4"/>
    <p:sldId id="890" r:id="rId5"/>
    <p:sldId id="891" r:id="rId6"/>
    <p:sldId id="975" r:id="rId7"/>
    <p:sldId id="976" r:id="rId8"/>
    <p:sldId id="979" r:id="rId9"/>
    <p:sldId id="980" r:id="rId10"/>
    <p:sldId id="983" r:id="rId11"/>
    <p:sldId id="965" r:id="rId12"/>
    <p:sldId id="896" r:id="rId13"/>
    <p:sldId id="964" r:id="rId14"/>
    <p:sldId id="904" r:id="rId15"/>
    <p:sldId id="984" r:id="rId16"/>
    <p:sldId id="967" r:id="rId17"/>
  </p:sldIdLst>
  <p:sldSz cx="9144000" cy="6858000" type="screen4x3"/>
  <p:notesSz cx="7315200" cy="9601200"/>
  <p:embeddedFontLst>
    <p:embeddedFont>
      <p:font typeface="Comic Sans MS" pitchFamily="66" charset="0"/>
      <p:regular r:id="rId20"/>
      <p:bold r:id="rId21"/>
    </p:embeddedFont>
    <p:embeddedFont>
      <p:font typeface="Cambria Math" pitchFamily="18" charset="0"/>
      <p:regular r:id="rId22"/>
    </p:embeddedFont>
    <p:embeddedFont>
      <p:font typeface="Euclid Symbol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</p:showPr>
  <p:clrMru>
    <a:srgbClr val="008000"/>
    <a:srgbClr val="FF00FF"/>
    <a:srgbClr val="0033CC"/>
    <a:srgbClr val="CC9900"/>
    <a:srgbClr val="FF6600"/>
    <a:srgbClr val="996633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2466" y="-96"/>
      </p:cViewPr>
      <p:guideLst>
        <p:guide orient="horz" pos="2144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8120D98-37E9-4FA5-A636-2CC24F5D2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14C18E-11D5-46A4-AF04-22DE1651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16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5542E40-17B8-4C15-A16E-B340F93CDF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6" y="0"/>
            <a:ext cx="5622610" cy="114111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92B85F4F-283E-4189-852D-A91091BAC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63968897-EB25-43A6-9FDD-937216BCFC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25C97963-29EC-4289-B6EC-03D50CBEA0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49D4AD78-B353-44FE-8A65-B5BC61FF90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8M-hall.</a:t>
            </a:r>
            <a:fld id="{F045EC79-A747-4180-A4FB-6D80CCDB32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477" y="113355"/>
            <a:ext cx="5849320" cy="76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29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8M-hall.</a:t>
            </a:r>
            <a:fld id="{D8ADFB3E-3608-4A53-B5CA-949C15FA45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317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9860" y="6614744"/>
            <a:ext cx="2897208" cy="2432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March 28,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  <p:sldLayoutId id="2147483693" r:id="rId4"/>
    <p:sldLayoutId id="2147483694" r:id="rId5"/>
    <p:sldLayoutId id="214748369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852610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70" y="5362414"/>
            <a:ext cx="4736914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5FEE5B55-4292-4FA8-AE67-B2EB2C03F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E815EBE-A80C-4F04-9B8C-61CDAF6F5E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>
              <a:spcBef>
                <a:spcPts val="2400"/>
              </a:spcBef>
              <a:buFontTx/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5400" dirty="0" smtClean="0"/>
              <a:t>, then</a:t>
            </a:r>
          </a:p>
          <a:p>
            <a:pPr marL="0">
              <a:spcBef>
                <a:spcPct val="0"/>
              </a:spcBef>
              <a:buFontTx/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EB9B9B79-C8D9-48F2-B6B6-031FF048EA6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9068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660123"/>
            <a:ext cx="7029104" cy="2086253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36988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r>
              <a:rPr lang="en-US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0" name="Equation" r:id="rId4" imgW="914400" imgH="198720" progId="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2291" name="Equation" r:id="rId5" imgW="914400" imgH="198720" progId="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765651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7920758" cy="212365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6" name="Equation" r:id="rId4" imgW="914400" imgH="198720" progId="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3594100" y="3225800"/>
          <a:ext cx="914400" cy="198438"/>
        </p:xfrm>
        <a:graphic>
          <a:graphicData uri="http://schemas.openxmlformats.org/presentationml/2006/ole">
            <p:oleObj spid="_x0000_s118787" name="Equation" r:id="rId5" imgW="914400" imgH="198720" progId="">
              <p:embed/>
            </p:oleObj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BF4B27A8-4FA1-4DF7-89DB-09404700A23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21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765501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3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3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4837112" cy="119062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8F9ADA46-464A-400F-B73D-910BCBB972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7225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79D26E35-00BC-44D4-AD4E-435B82B659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72501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5302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50482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8M-hall.</a:t>
            </a:r>
            <a:fld id="{A062B5E4-4E58-4502-A583-40FD776954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12268</TotalTime>
  <Words>291</Words>
  <Application>Microsoft Office PowerPoint</Application>
  <PresentationFormat>On-screen Show (4:3)</PresentationFormat>
  <Paragraphs>97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Comic Sans MS</vt:lpstr>
      <vt:lpstr>Times New Roman</vt:lpstr>
      <vt:lpstr>Cambria Math</vt:lpstr>
      <vt:lpstr>Euclid Symbol</vt:lpstr>
      <vt:lpstr>6.042 Lecture Template</vt:lpstr>
      <vt:lpstr>Equation</vt:lpstr>
      <vt:lpstr>Slide 1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Hall’s Theorem</vt:lpstr>
      <vt:lpstr>Hall’s Theorem</vt:lpstr>
      <vt:lpstr>Slide 14</vt:lpstr>
      <vt:lpstr>Slide 15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Ali</cp:lastModifiedBy>
  <cp:revision>1340</cp:revision>
  <cp:lastPrinted>2011-03-15T23:17:52Z</cp:lastPrinted>
  <dcterms:created xsi:type="dcterms:W3CDTF">2011-03-15T23:12:17Z</dcterms:created>
  <dcterms:modified xsi:type="dcterms:W3CDTF">2011-03-28T03:59:22Z</dcterms:modified>
</cp:coreProperties>
</file>