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136" y="-96"/>
      </p:cViewPr>
      <p:guideLst>
        <p:guide orient="horz" pos="2159"/>
        <p:guide pos="3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C324-0815-2746-B3C0-78865ABA861F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BF22-9324-204A-8537-C50DEC6A8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9" idx="6"/>
            <a:endCxn id="7" idx="2"/>
          </p:cNvCxnSpPr>
          <p:nvPr/>
        </p:nvCxnSpPr>
        <p:spPr>
          <a:xfrm>
            <a:off x="5544946" y="2525672"/>
            <a:ext cx="2186847" cy="434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731793" y="2413227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52875" y="5412755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11371" y="2408878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8588" y="3312206"/>
            <a:ext cx="233575" cy="23358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8" idx="4"/>
            <a:endCxn id="9" idx="7"/>
          </p:cNvCxnSpPr>
          <p:nvPr/>
        </p:nvCxnSpPr>
        <p:spPr>
          <a:xfrm flipH="1">
            <a:off x="5510740" y="1250186"/>
            <a:ext cx="1181134" cy="11929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4"/>
            <a:endCxn id="7" idx="1"/>
          </p:cNvCxnSpPr>
          <p:nvPr/>
        </p:nvCxnSpPr>
        <p:spPr>
          <a:xfrm>
            <a:off x="6691874" y="1250186"/>
            <a:ext cx="1074125" cy="119724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33" idx="0"/>
          </p:cNvCxnSpPr>
          <p:nvPr/>
        </p:nvCxnSpPr>
        <p:spPr>
          <a:xfrm>
            <a:off x="5428159" y="2642466"/>
            <a:ext cx="0" cy="120824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3" idx="4"/>
            <a:endCxn id="8" idx="1"/>
          </p:cNvCxnSpPr>
          <p:nvPr/>
        </p:nvCxnSpPr>
        <p:spPr>
          <a:xfrm>
            <a:off x="5428159" y="4535702"/>
            <a:ext cx="1158922" cy="91126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9" idx="6"/>
            <a:endCxn id="10" idx="2"/>
          </p:cNvCxnSpPr>
          <p:nvPr/>
        </p:nvCxnSpPr>
        <p:spPr>
          <a:xfrm flipV="1">
            <a:off x="2620009" y="3429000"/>
            <a:ext cx="1478579" cy="1241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36" name="Straight Connector 35"/>
          <p:cNvCxnSpPr>
            <a:stCxn id="7" idx="4"/>
            <a:endCxn id="38" idx="0"/>
          </p:cNvCxnSpPr>
          <p:nvPr/>
        </p:nvCxnSpPr>
        <p:spPr>
          <a:xfrm flipH="1">
            <a:off x="7819388" y="2646815"/>
            <a:ext cx="29193" cy="12427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49" name="Straight Connector 48"/>
          <p:cNvCxnSpPr>
            <a:stCxn id="38" idx="4"/>
            <a:endCxn id="8" idx="7"/>
          </p:cNvCxnSpPr>
          <p:nvPr/>
        </p:nvCxnSpPr>
        <p:spPr>
          <a:xfrm flipH="1">
            <a:off x="6752244" y="4574584"/>
            <a:ext cx="1067144" cy="8723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61609" y="2304320"/>
            <a:ext cx="651624" cy="684990"/>
            <a:chOff x="6288973" y="510974"/>
            <a:chExt cx="1272937" cy="914400"/>
          </a:xfrm>
        </p:grpSpPr>
        <p:sp>
          <p:nvSpPr>
            <p:cNvPr id="53" name="Oval 5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60897" y="614279"/>
              <a:ext cx="919704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N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47011" y="3834409"/>
            <a:ext cx="651624" cy="684990"/>
            <a:chOff x="6288973" y="510974"/>
            <a:chExt cx="1272937" cy="914400"/>
          </a:xfrm>
        </p:grpSpPr>
        <p:sp>
          <p:nvSpPr>
            <p:cNvPr id="56" name="Oval 55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03482" y="614279"/>
              <a:ext cx="786471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F</a:t>
              </a:r>
              <a:endParaRPr lang="en-US" sz="2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68385" y="3098919"/>
            <a:ext cx="651624" cy="684990"/>
            <a:chOff x="6288973" y="510974"/>
            <a:chExt cx="1272937" cy="914400"/>
          </a:xfrm>
        </p:grpSpPr>
        <p:sp>
          <p:nvSpPr>
            <p:cNvPr id="59" name="Oval 58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89414" y="614279"/>
              <a:ext cx="861772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600"/>
                  </a:solidFill>
                  <a:latin typeface="Comic Sans MS"/>
                  <a:cs typeface="Comic Sans MS"/>
                </a:rPr>
                <a:t>T</a:t>
              </a:r>
            </a:p>
          </p:txBody>
        </p:sp>
      </p:grpSp>
      <p:cxnSp>
        <p:nvCxnSpPr>
          <p:cNvPr id="64" name="Straight Connector 63"/>
          <p:cNvCxnSpPr>
            <a:stCxn id="56" idx="0"/>
            <a:endCxn id="53" idx="4"/>
          </p:cNvCxnSpPr>
          <p:nvPr/>
        </p:nvCxnSpPr>
        <p:spPr>
          <a:xfrm flipV="1">
            <a:off x="972823" y="2989310"/>
            <a:ext cx="14598" cy="8450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6" idx="6"/>
            <a:endCxn id="59" idx="3"/>
          </p:cNvCxnSpPr>
          <p:nvPr/>
        </p:nvCxnSpPr>
        <p:spPr>
          <a:xfrm flipV="1">
            <a:off x="1298635" y="3683595"/>
            <a:ext cx="765178" cy="49330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3" idx="5"/>
            <a:endCxn id="59" idx="1"/>
          </p:cNvCxnSpPr>
          <p:nvPr/>
        </p:nvCxnSpPr>
        <p:spPr>
          <a:xfrm>
            <a:off x="1217805" y="2888996"/>
            <a:ext cx="846008" cy="31023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8" idx="4"/>
            <a:endCxn id="10" idx="0"/>
          </p:cNvCxnSpPr>
          <p:nvPr/>
        </p:nvCxnSpPr>
        <p:spPr>
          <a:xfrm rot="5400000">
            <a:off x="4422615" y="1042947"/>
            <a:ext cx="2062020" cy="2476498"/>
          </a:xfrm>
          <a:prstGeom prst="curvedConnector3">
            <a:avLst>
              <a:gd name="adj1" fmla="val 440"/>
            </a:avLst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8" idx="4"/>
            <a:endCxn id="10" idx="4"/>
          </p:cNvCxnSpPr>
          <p:nvPr/>
        </p:nvCxnSpPr>
        <p:spPr>
          <a:xfrm rot="5400000" flipH="1">
            <a:off x="4392245" y="3368926"/>
            <a:ext cx="2100549" cy="2454287"/>
          </a:xfrm>
          <a:prstGeom prst="curvedConnector3">
            <a:avLst>
              <a:gd name="adj1" fmla="val -10883"/>
            </a:avLst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10800000" flipV="1">
            <a:off x="1313234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endCxn id="53" idx="6"/>
          </p:cNvCxnSpPr>
          <p:nvPr/>
        </p:nvCxnSpPr>
        <p:spPr>
          <a:xfrm rot="10800000" flipV="1">
            <a:off x="1313233" y="1956299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8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3color OR</dc:title>
  <dc:creator>Albert R Meyer</dc:creator>
  <cp:lastModifiedBy>Albert R Meyer</cp:lastModifiedBy>
  <cp:revision>9</cp:revision>
  <cp:lastPrinted>2012-04-05T01:34:55Z</cp:lastPrinted>
  <dcterms:created xsi:type="dcterms:W3CDTF">2012-04-05T00:53:24Z</dcterms:created>
  <dcterms:modified xsi:type="dcterms:W3CDTF">2012-04-05T01:35:02Z</dcterms:modified>
</cp:coreProperties>
</file>