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5" r:id="rId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12"/>
      </p:cViewPr>
      <p:guideLst>
        <p:guide orient="horz" pos="2166"/>
        <p:guide pos="2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9" name="Group 25608"/>
          <p:cNvGrpSpPr/>
          <p:nvPr/>
        </p:nvGrpSpPr>
        <p:grpSpPr>
          <a:xfrm>
            <a:off x="1001697" y="635053"/>
            <a:ext cx="6962805" cy="5119427"/>
            <a:chOff x="1001697" y="635053"/>
            <a:chExt cx="6962805" cy="5119427"/>
          </a:xfrm>
        </p:grpSpPr>
        <p:grpSp>
          <p:nvGrpSpPr>
            <p:cNvPr id="2" name="Group 18"/>
            <p:cNvGrpSpPr/>
            <p:nvPr/>
          </p:nvGrpSpPr>
          <p:grpSpPr>
            <a:xfrm>
              <a:off x="4888412" y="1524409"/>
              <a:ext cx="2411011" cy="1066800"/>
              <a:chOff x="3352800" y="2057400"/>
              <a:chExt cx="2411011" cy="10668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rot="10800000" flipV="1">
                <a:off x="3352800" y="2209800"/>
                <a:ext cx="12192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4572000" y="2209800"/>
                <a:ext cx="11430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3429000" y="2057400"/>
                <a:ext cx="6180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+mj-lt"/>
                  </a:rPr>
                  <a:t>H</a:t>
                </a:r>
                <a:endParaRPr lang="en-US" sz="4400" i="0" dirty="0" smtClean="0"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81600" y="2057400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0" dirty="0" smtClean="0">
                    <a:latin typeface="+mj-lt"/>
                  </a:rPr>
                  <a:t>T</a:t>
                </a:r>
                <a:endParaRPr lang="en-US" sz="4400" i="0" dirty="0" smtClean="0">
                  <a:latin typeface="+mj-lt"/>
                </a:endParaRPr>
              </a:p>
            </p:txBody>
          </p:sp>
        </p:grpSp>
        <p:grpSp>
          <p:nvGrpSpPr>
            <p:cNvPr id="35" name="Group 18"/>
            <p:cNvGrpSpPr/>
            <p:nvPr/>
          </p:nvGrpSpPr>
          <p:grpSpPr>
            <a:xfrm>
              <a:off x="3657377" y="2447945"/>
              <a:ext cx="2411011" cy="1066800"/>
              <a:chOff x="3352800" y="2057400"/>
              <a:chExt cx="2411011" cy="1066800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 rot="10800000" flipV="1">
                <a:off x="3352800" y="2209800"/>
                <a:ext cx="12192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4572000" y="2209800"/>
                <a:ext cx="11430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3429000" y="2057400"/>
                <a:ext cx="6180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+mj-lt"/>
                  </a:rPr>
                  <a:t>H</a:t>
                </a:r>
                <a:endParaRPr lang="en-US" sz="4400" i="0" dirty="0" smtClean="0">
                  <a:latin typeface="+mj-lt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81600" y="2057400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0" dirty="0" smtClean="0">
                    <a:latin typeface="+mj-lt"/>
                  </a:rPr>
                  <a:t>T</a:t>
                </a:r>
                <a:endParaRPr lang="en-US" sz="4400" i="0" dirty="0" smtClean="0">
                  <a:latin typeface="+mj-lt"/>
                </a:endParaRPr>
              </a:p>
            </p:txBody>
          </p:sp>
        </p:grpSp>
        <p:grpSp>
          <p:nvGrpSpPr>
            <p:cNvPr id="40" name="Group 18"/>
            <p:cNvGrpSpPr/>
            <p:nvPr/>
          </p:nvGrpSpPr>
          <p:grpSpPr>
            <a:xfrm>
              <a:off x="2433788" y="3371479"/>
              <a:ext cx="2411011" cy="1066800"/>
              <a:chOff x="3352800" y="2057400"/>
              <a:chExt cx="2411011" cy="1066800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 rot="10800000" flipV="1">
                <a:off x="3352800" y="2209800"/>
                <a:ext cx="12192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4572000" y="2209800"/>
                <a:ext cx="1143000" cy="9144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429000" y="2057400"/>
                <a:ext cx="6180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+mj-lt"/>
                  </a:rPr>
                  <a:t>H</a:t>
                </a:r>
                <a:endParaRPr lang="en-US" sz="4400" i="0" dirty="0" smtClean="0">
                  <a:latin typeface="+mj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81600" y="2057400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0" dirty="0" smtClean="0">
                    <a:latin typeface="+mj-lt"/>
                  </a:rPr>
                  <a:t>T</a:t>
                </a:r>
                <a:endParaRPr lang="en-US" sz="4400" i="0" dirty="0" smtClean="0">
                  <a:latin typeface="+mj-lt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0703" y="635053"/>
              <a:ext cx="7954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3333FF"/>
                  </a:solidFill>
                  <a:latin typeface="Comic Sans MS"/>
                  <a:cs typeface="Comic Sans MS"/>
                </a:rPr>
                <a:t>D</a:t>
              </a:r>
              <a:endParaRPr lang="en-US" sz="6600" dirty="0">
                <a:solidFill>
                  <a:srgbClr val="3333FF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25603" name="Group 25602"/>
            <p:cNvGrpSpPr/>
            <p:nvPr/>
          </p:nvGrpSpPr>
          <p:grpSpPr>
            <a:xfrm>
              <a:off x="6609839" y="2574240"/>
              <a:ext cx="1354663" cy="1338146"/>
              <a:chOff x="6021347" y="2574231"/>
              <a:chExt cx="1354663" cy="1338146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6032687" y="2574231"/>
                <a:ext cx="646360" cy="1338146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6679046" y="2619592"/>
                <a:ext cx="696964" cy="12461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V="1">
                <a:off x="6021347" y="3878357"/>
                <a:ext cx="1326738" cy="1134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55" name="TextBox 54"/>
              <p:cNvSpPr txBox="1"/>
              <p:nvPr/>
            </p:nvSpPr>
            <p:spPr>
              <a:xfrm>
                <a:off x="6354570" y="2871947"/>
                <a:ext cx="7399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i="0" dirty="0" smtClean="0">
                    <a:solidFill>
                      <a:srgbClr val="0000FF"/>
                    </a:solidFill>
                    <a:latin typeface="+mj-lt"/>
                  </a:rPr>
                  <a:t>D</a:t>
                </a:r>
                <a:endParaRPr lang="en-US" sz="6000" i="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367464" y="3509115"/>
              <a:ext cx="1354663" cy="1338146"/>
              <a:chOff x="6021347" y="2574231"/>
              <a:chExt cx="1354663" cy="1338146"/>
            </a:xfrm>
          </p:grpSpPr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6032687" y="2574231"/>
                <a:ext cx="646360" cy="1338146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6679046" y="2619592"/>
                <a:ext cx="696964" cy="12461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V="1">
                <a:off x="6021347" y="3878357"/>
                <a:ext cx="1326738" cy="1134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354570" y="2871947"/>
                <a:ext cx="7399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i="0" dirty="0" smtClean="0">
                    <a:solidFill>
                      <a:srgbClr val="0000FF"/>
                    </a:solidFill>
                    <a:latin typeface="+mj-lt"/>
                  </a:rPr>
                  <a:t>D</a:t>
                </a:r>
                <a:endParaRPr lang="en-US" sz="6000" i="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142784" y="4416334"/>
              <a:ext cx="1354663" cy="1338146"/>
              <a:chOff x="6021347" y="2574231"/>
              <a:chExt cx="1354663" cy="1338146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 flipH="1">
                <a:off x="6032687" y="2574231"/>
                <a:ext cx="646360" cy="1338146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6679046" y="2619592"/>
                <a:ext cx="696964" cy="12461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6021347" y="3878357"/>
                <a:ext cx="1326738" cy="1134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6354570" y="2871947"/>
                <a:ext cx="7399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i="0" dirty="0" smtClean="0">
                    <a:solidFill>
                      <a:srgbClr val="0000FF"/>
                    </a:solidFill>
                    <a:latin typeface="+mj-lt"/>
                  </a:rPr>
                  <a:t>D</a:t>
                </a:r>
                <a:endParaRPr lang="en-US" sz="6000" i="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  <p:sp>
          <p:nvSpPr>
            <p:cNvPr id="25607" name="Freeform 25606"/>
            <p:cNvSpPr/>
            <p:nvPr/>
          </p:nvSpPr>
          <p:spPr>
            <a:xfrm>
              <a:off x="2709003" y="1723719"/>
              <a:ext cx="2109173" cy="861857"/>
            </a:xfrm>
            <a:custGeom>
              <a:avLst/>
              <a:gdLst>
                <a:gd name="connsiteX0" fmla="*/ 0 w 2109173"/>
                <a:gd name="connsiteY0" fmla="*/ 0 h 861857"/>
                <a:gd name="connsiteX1" fmla="*/ 1020568 w 2109173"/>
                <a:gd name="connsiteY1" fmla="*/ 113402 h 861857"/>
                <a:gd name="connsiteX2" fmla="*/ 578322 w 2109173"/>
                <a:gd name="connsiteY2" fmla="*/ 396908 h 861857"/>
                <a:gd name="connsiteX3" fmla="*/ 2109173 w 2109173"/>
                <a:gd name="connsiteY3" fmla="*/ 861857 h 86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173" h="861857">
                  <a:moveTo>
                    <a:pt x="0" y="0"/>
                  </a:moveTo>
                  <a:cubicBezTo>
                    <a:pt x="462090" y="23625"/>
                    <a:pt x="924181" y="47251"/>
                    <a:pt x="1020568" y="113402"/>
                  </a:cubicBezTo>
                  <a:cubicBezTo>
                    <a:pt x="1116955" y="179553"/>
                    <a:pt x="396888" y="272166"/>
                    <a:pt x="578322" y="396908"/>
                  </a:cubicBezTo>
                  <a:cubicBezTo>
                    <a:pt x="759756" y="521651"/>
                    <a:pt x="1855921" y="786256"/>
                    <a:pt x="2109173" y="861857"/>
                  </a:cubicBezTo>
                </a:path>
              </a:pathLst>
            </a:custGeom>
            <a:ln w="34925">
              <a:solidFill>
                <a:srgbClr val="00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01697" y="1966842"/>
              <a:ext cx="6946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3333FF"/>
                  </a:solidFill>
                  <a:latin typeface="Comic Sans MS"/>
                  <a:cs typeface="Comic Sans MS"/>
                </a:rPr>
                <a:t>C</a:t>
              </a:r>
              <a:endParaRPr lang="en-US" sz="6600" dirty="0">
                <a:solidFill>
                  <a:srgbClr val="3333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9940" y="1075937"/>
              <a:ext cx="7182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3333FF"/>
                  </a:solidFill>
                  <a:latin typeface="Comic Sans MS"/>
                  <a:cs typeface="Comic Sans MS"/>
                </a:rPr>
                <a:t>B</a:t>
              </a:r>
              <a:endParaRPr lang="en-US" sz="6600" dirty="0">
                <a:solidFill>
                  <a:srgbClr val="3333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91364" y="2601893"/>
              <a:ext cx="2109173" cy="861857"/>
            </a:xfrm>
            <a:custGeom>
              <a:avLst/>
              <a:gdLst>
                <a:gd name="connsiteX0" fmla="*/ 0 w 2109173"/>
                <a:gd name="connsiteY0" fmla="*/ 0 h 861857"/>
                <a:gd name="connsiteX1" fmla="*/ 1020568 w 2109173"/>
                <a:gd name="connsiteY1" fmla="*/ 113402 h 861857"/>
                <a:gd name="connsiteX2" fmla="*/ 578322 w 2109173"/>
                <a:gd name="connsiteY2" fmla="*/ 396908 h 861857"/>
                <a:gd name="connsiteX3" fmla="*/ 2109173 w 2109173"/>
                <a:gd name="connsiteY3" fmla="*/ 861857 h 86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173" h="861857">
                  <a:moveTo>
                    <a:pt x="0" y="0"/>
                  </a:moveTo>
                  <a:cubicBezTo>
                    <a:pt x="462090" y="23625"/>
                    <a:pt x="924181" y="47251"/>
                    <a:pt x="1020568" y="113402"/>
                  </a:cubicBezTo>
                  <a:cubicBezTo>
                    <a:pt x="1116955" y="179553"/>
                    <a:pt x="396888" y="272166"/>
                    <a:pt x="578322" y="396908"/>
                  </a:cubicBezTo>
                  <a:cubicBezTo>
                    <a:pt x="759756" y="521651"/>
                    <a:pt x="1855921" y="786256"/>
                    <a:pt x="2109173" y="861857"/>
                  </a:cubicBezTo>
                </a:path>
              </a:pathLst>
            </a:custGeom>
            <a:ln w="34925">
              <a:solidFill>
                <a:srgbClr val="00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13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119</cp:revision>
  <cp:lastPrinted>2012-05-06T03:36:20Z</cp:lastPrinted>
  <dcterms:created xsi:type="dcterms:W3CDTF">2011-04-29T18:28:36Z</dcterms:created>
  <dcterms:modified xsi:type="dcterms:W3CDTF">2012-05-06T03:37:01Z</dcterms:modified>
</cp:coreProperties>
</file>