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388" r:id="rId2"/>
    <p:sldId id="368" r:id="rId3"/>
    <p:sldId id="369" r:id="rId4"/>
    <p:sldId id="367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1344" y="-104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1553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52519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079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07233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3942718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F6C5DAC-2009-4302-BE3F-4F64B63BF7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  <p:extLst>
      <p:ext uri="{BB962C8B-B14F-4D97-AF65-F5344CB8AC3E}">
        <p14:creationId xmlns:p14="http://schemas.microsoft.com/office/powerpoint/2010/main" val="22616815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7FF40A1-BAF9-47AD-9B94-2540ACEF91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6W.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4038600"/>
            <a:ext cx="8991600" cy="1219200"/>
            <a:chOff x="76200" y="4038600"/>
            <a:chExt cx="8991600" cy="1219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4038600"/>
              <a:ext cx="8991600" cy="1219200"/>
            </a:xfrm>
            <a:prstGeom prst="rect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 useBgFill="1">
          <p:nvSpPr>
            <p:cNvPr id="3" name="TextBox 2"/>
            <p:cNvSpPr txBox="1"/>
            <p:nvPr/>
          </p:nvSpPr>
          <p:spPr>
            <a:xfrm>
              <a:off x="127718" y="4114800"/>
              <a:ext cx="8888563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+mj-lt"/>
                </a:rPr>
                <a:t>mult</a:t>
              </a:r>
              <a:r>
                <a:rPr lang="en-US" sz="5400" dirty="0">
                  <a:latin typeface="+mj-lt"/>
                </a:rPr>
                <a:t> by 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k</a:t>
              </a:r>
              <a:r>
                <a:rPr lang="en-US" sz="5400" b="1" dirty="0" err="1">
                  <a:solidFill>
                    <a:srgbClr val="0000CC"/>
                  </a:solidFill>
                  <a:latin typeface="Euclid Symbol" charset="2"/>
                  <a:cs typeface="Euclid Symbol" charset="2"/>
                </a:rPr>
                <a:t>∈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*</a:t>
              </a:r>
              <a:r>
                <a:rPr lang="en-US" sz="5400" dirty="0">
                  <a:latin typeface="+mj-lt"/>
                </a:rPr>
                <a:t>, permutes 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 smtClean="0">
                  <a:latin typeface="+mj-lt"/>
                </a:rPr>
                <a:t>*</a:t>
              </a:r>
              <a:endParaRPr lang="en-US" sz="5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1504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9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562</Words>
  <Application>Microsoft Macintosh PowerPoint</Application>
  <PresentationFormat>On-screen Show (4:3)</PresentationFormat>
  <Paragraphs>152</Paragraphs>
  <Slides>18</Slides>
  <Notes>18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6.042 Lecture Template</vt:lpstr>
      <vt:lpstr>Equation</vt:lpstr>
      <vt:lpstr>Microsoft Equation</vt:lpstr>
      <vt:lpstr>PowerPoint Presentation</vt:lpstr>
      <vt:lpstr>Euler’s Theorem</vt:lpstr>
      <vt:lpstr>Fermat’s “Little” Theorem</vt:lpstr>
      <vt:lpstr>Euler φ function</vt:lpstr>
      <vt:lpstr>Proof of Euler’s Theorem</vt:lpstr>
      <vt:lpstr>Permuting n*</vt:lpstr>
      <vt:lpstr>PowerPoint Presentation</vt:lpstr>
      <vt:lpstr>PowerPoint Presentation</vt:lpstr>
      <vt:lpstr>PowerPoint Presentation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421</cp:revision>
  <cp:lastPrinted>2012-03-07T05:44:24Z</cp:lastPrinted>
  <dcterms:created xsi:type="dcterms:W3CDTF">2011-03-02T01:35:54Z</dcterms:created>
  <dcterms:modified xsi:type="dcterms:W3CDTF">2012-03-07T05:56:13Z</dcterms:modified>
</cp:coreProperties>
</file>