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274" r:id="rId15"/>
    <p:sldId id="275" r:id="rId16"/>
    <p:sldId id="279" r:id="rId17"/>
    <p:sldId id="365" r:id="rId18"/>
    <p:sldId id="356" r:id="rId19"/>
    <p:sldId id="360" r:id="rId20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24" d="100"/>
          <a:sy n="124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67600" y="6553200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geometric-sum.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bank increases my $$ 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>
              <a:buFontTx/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>
              <a:buFontTx/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 pay you </a:t>
            </a:r>
            <a:r>
              <a:rPr lang="en-US" sz="4000">
                <a:solidFill>
                  <a:srgbClr val="3333FF"/>
                </a:solidFill>
              </a:rPr>
              <a:t>$100/year</a:t>
            </a:r>
            <a:r>
              <a:rPr lang="en-US" sz="4000">
                <a:solidFill>
                  <a:srgbClr val="006600"/>
                </a:solidFill>
              </a:rPr>
              <a:t> </a:t>
            </a:r>
            <a:r>
              <a:rPr lang="en-US" sz="4000"/>
              <a:t>for</a:t>
            </a:r>
            <a:r>
              <a:rPr lang="en-US" sz="400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if you will pay me $</a:t>
            </a:r>
            <a:r>
              <a:rPr lang="en-US" sz="4000">
                <a:solidFill>
                  <a:srgbClr val="FF00FF"/>
                </a:solidFill>
              </a:rPr>
              <a:t>853.02</a:t>
            </a:r>
            <a:r>
              <a:rPr lang="en-US" sz="40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6600"/>
                </a:solidFill>
              </a:rPr>
              <a:t>QUICKIE: </a:t>
            </a:r>
            <a:r>
              <a:rPr lang="en-US" sz="3600"/>
              <a:t>If bankrates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I come out ahead</a:t>
            </a:r>
            <a:endParaRPr lang="en-US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7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8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2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Click="0" advTm="40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8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9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7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8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xmlns:p14="http://schemas.microsoft.com/office/powerpoint/2010/main" spd="med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1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2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3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6992"/>
              </p:ext>
            </p:extLst>
          </p:nvPr>
        </p:nvGraphicFramePr>
        <p:xfrm>
          <a:off x="590550" y="4105275"/>
          <a:ext cx="79613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8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05275"/>
                        <a:ext cx="79613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charset="0"/>
              </a:rPr>
              <a:t>Consider </a:t>
            </a:r>
            <a:r>
              <a:rPr lang="en-US" i="1" dirty="0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dirty="0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8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9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390</Words>
  <Application>Microsoft Macintosh PowerPoint</Application>
  <PresentationFormat>On-screen Show (4:3)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262</cp:revision>
  <dcterms:created xsi:type="dcterms:W3CDTF">2002-03-12T04:04:58Z</dcterms:created>
  <dcterms:modified xsi:type="dcterms:W3CDTF">2013-03-20T04:33:35Z</dcterms:modified>
</cp:coreProperties>
</file>