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2" r:id="rId2"/>
    <p:sldId id="440" r:id="rId3"/>
    <p:sldId id="441" r:id="rId4"/>
    <p:sldId id="442" r:id="rId5"/>
    <p:sldId id="443" r:id="rId6"/>
  </p:sldIdLst>
  <p:sldSz cx="9144000" cy="6858000" type="screen4x3"/>
  <p:notesSz cx="9601200" cy="7315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7EF"/>
    <a:srgbClr val="B702A0"/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25" autoAdjust="0"/>
    <p:restoredTop sz="94595" autoAdjust="0"/>
  </p:normalViewPr>
  <p:slideViewPr>
    <p:cSldViewPr showGuides="1">
      <p:cViewPr varScale="1">
        <p:scale>
          <a:sx n="147" d="100"/>
          <a:sy n="147" d="100"/>
        </p:scale>
        <p:origin x="-1096" y="-96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w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.wmf"/><Relationship Id="rId3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lec</a:t>
            </a:r>
            <a:r>
              <a:rPr lang="en-US" sz="1200" dirty="0" smtClean="0">
                <a:latin typeface="Comic Sans MS" pitchFamily="66" charset="0"/>
              </a:rPr>
              <a:t> 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Blunders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504753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O(x)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2x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</a:t>
            </a: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  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FF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570912" y="1074509"/>
            <a:ext cx="7849775" cy="47089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Lower bound blunder:</a:t>
            </a:r>
          </a:p>
          <a:p>
            <a:pPr>
              <a:spcAft>
                <a:spcPts val="1800"/>
              </a:spcAft>
            </a:pPr>
            <a:r>
              <a:rPr lang="en-US" sz="6600" dirty="0">
                <a:latin typeface="Comic Sans MS" pitchFamily="66" charset="0"/>
              </a:rPr>
              <a:t>“f is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at least O(n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 smtClean="0">
                <a:latin typeface="Comic Sans MS" pitchFamily="66" charset="0"/>
              </a:rPr>
              <a:t>”</a:t>
            </a:r>
          </a:p>
          <a:p>
            <a:pPr algn="ctr">
              <a:spcAft>
                <a:spcPts val="1800"/>
              </a:spcAft>
            </a:pPr>
            <a:r>
              <a:rPr lang="en-US" sz="7200" dirty="0" smtClean="0">
                <a:latin typeface="Comic Sans MS" pitchFamily="66" charset="0"/>
              </a:rPr>
              <a:t>should say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      n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 =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3000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FE0000"/>
                </a:solidFill>
              </a:rPr>
              <a:t>False </a:t>
            </a:r>
            <a:r>
              <a:rPr lang="en-US" sz="44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2745"/>
              </p:ext>
            </p:extLst>
          </p:nvPr>
        </p:nvGraphicFramePr>
        <p:xfrm>
          <a:off x="4859338" y="533400"/>
          <a:ext cx="3222625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6" name="Equation" r:id="rId4" imgW="723900" imgH="482600" progId="Equation.DSMT4">
                  <p:embed/>
                </p:oleObj>
              </mc:Choice>
              <mc:Fallback>
                <p:oleObj name="Equation" r:id="rId4" imgW="723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3400"/>
                        <a:ext cx="3222625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7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259080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79377"/>
              </p:ext>
            </p:extLst>
          </p:nvPr>
        </p:nvGraphicFramePr>
        <p:xfrm>
          <a:off x="2786063" y="3308350"/>
          <a:ext cx="35829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8" name="Equation" r:id="rId8" imgW="762000" imgH="495300" progId="Equation.DSMT4">
                  <p:embed/>
                </p:oleObj>
              </mc:Choice>
              <mc:Fallback>
                <p:oleObj name="Equation" r:id="rId8" imgW="7620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308350"/>
                        <a:ext cx="35829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72449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50320"/>
                </a:solidFill>
                <a:latin typeface="Comic Sans MS" pitchFamily="66" charset="0"/>
              </a:rPr>
              <a:t>false</a:t>
            </a:r>
            <a:r>
              <a:rPr lang="en-US" sz="3600" dirty="0">
                <a:solidFill>
                  <a:srgbClr val="B702A0"/>
                </a:solidFill>
                <a:latin typeface="Comic Sans MS" pitchFamily="66" charset="0"/>
              </a:rPr>
              <a:t>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659649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each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 = O(1)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826125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43636"/>
              </p:ext>
            </p:extLst>
          </p:nvPr>
        </p:nvGraphicFramePr>
        <p:xfrm>
          <a:off x="608013" y="4037013"/>
          <a:ext cx="764857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6" name="Equation" r:id="rId4" imgW="1790700" imgH="444500" progId="Equation.DSMT4">
                  <p:embed/>
                </p:oleObj>
              </mc:Choice>
              <mc:Fallback>
                <p:oleObj name="Equation" r:id="rId4" imgW="17907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4037013"/>
                        <a:ext cx="764857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7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524000" y="5553670"/>
            <a:ext cx="642937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O(1)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O(n)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78151"/>
              </p:ext>
            </p:extLst>
          </p:nvPr>
        </p:nvGraphicFramePr>
        <p:xfrm>
          <a:off x="4859338" y="533400"/>
          <a:ext cx="3222625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8" name="Equation" r:id="rId8" imgW="723900" imgH="482600" progId="Equation.DSMT4">
                  <p:embed/>
                </p:oleObj>
              </mc:Choice>
              <mc:Fallback>
                <p:oleObj name="Equation" r:id="rId8" imgW="723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3400"/>
                        <a:ext cx="3222625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76275" y="1066800"/>
            <a:ext cx="4064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en-US" sz="4400" smtClean="0">
                <a:solidFill>
                  <a:srgbClr val="FE0000"/>
                </a:solidFill>
              </a:rPr>
              <a:t>False </a:t>
            </a:r>
            <a:r>
              <a:rPr lang="en-US" sz="4400" smtClean="0">
                <a:solidFill>
                  <a:srgbClr val="B702A0"/>
                </a:solidFill>
              </a:rPr>
              <a:t>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  <a:endParaRPr lang="en-US" dirty="0" smtClean="0">
              <a:solidFill>
                <a:srgbClr val="C7030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169</Words>
  <Application>Microsoft Macintosh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Default Design</vt:lpstr>
      <vt:lpstr>Equation</vt:lpstr>
      <vt:lpstr>PowerPoint Presentation</vt:lpstr>
      <vt:lpstr>Big Oh Mistakes</vt:lpstr>
      <vt:lpstr>Big Oh Mistakes</vt:lpstr>
      <vt:lpstr>Big Oh Mistakes</vt:lpstr>
      <vt:lpstr>Big Oh Mistakes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412</cp:revision>
  <cp:lastPrinted>2012-03-19T05:56:43Z</cp:lastPrinted>
  <dcterms:created xsi:type="dcterms:W3CDTF">2011-04-06T17:41:41Z</dcterms:created>
  <dcterms:modified xsi:type="dcterms:W3CDTF">2012-04-08T17:13:02Z</dcterms:modified>
</cp:coreProperties>
</file>