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3" r:id="rId3"/>
    <p:sldId id="326" r:id="rId4"/>
    <p:sldId id="355" r:id="rId5"/>
    <p:sldId id="358" r:id="rId6"/>
    <p:sldId id="359" r:id="rId7"/>
    <p:sldId id="347" r:id="rId8"/>
    <p:sldId id="362" r:id="rId9"/>
    <p:sldId id="349" r:id="rId10"/>
    <p:sldId id="360" r:id="rId11"/>
    <p:sldId id="36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54" d="100"/>
          <a:sy n="154" d="100"/>
        </p:scale>
        <p:origin x="-1488" y="-96"/>
      </p:cViewPr>
      <p:guideLst>
        <p:guide orient="horz" pos="2118"/>
        <p:guide pos="288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90"/>
    </mc:Choice>
    <mc:Fallback xmlns="">
      <p:transition xmlns:p14="http://schemas.microsoft.com/office/powerpoint/2010/main" spd="slow" advTm="529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 countable: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 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smtClean="0"/>
              <a:t>finite binary strings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 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advTm="9713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rationals</a:t>
            </a:r>
            <a:r>
              <a:rPr lang="en-US" dirty="0" smtClean="0">
                <a:solidFill>
                  <a:srgbClr val="000000"/>
                </a:solidFill>
              </a:rPr>
              <a:t> are countable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20" y="1343019"/>
            <a:ext cx="8796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--show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rationals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are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 in class problem.</a:t>
            </a: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ut the real numbers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not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countable ––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p:transition xmlns:p14="http://schemas.microsoft.com/office/powerpoint/2010/main" advTm="6788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924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800" kern="1200" dirty="0">
                <a:solidFill>
                  <a:srgbClr val="0000FF"/>
                </a:solidFill>
                <a:latin typeface="Comic Sans MS"/>
                <a:ea typeface="+mn-ea"/>
                <a:sym typeface="Euclid Math Two"/>
              </a:rPr>
              <a:t>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</a:t>
            </a:r>
            <a:r>
              <a:rPr lang="en-US" sz="48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893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76448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017347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8933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8936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099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   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728" y="2386442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4346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5,…}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1,-1, 2,-2,…}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8129" y="2387007"/>
            <a:ext cx="53531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</a:t>
            </a:r>
            <a:r>
              <a:rPr lang="en-US" sz="7200" kern="0" dirty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</a:t>
            </a:r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9"/>
    </mc:Choice>
    <mc:Fallback xmlns="">
      <p:transition xmlns:p14="http://schemas.microsoft.com/office/powerpoint/2010/main" spd="slow" advTm="504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dirty="0" smtClean="0"/>
              <a:t>ountable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1427" y="3231939"/>
            <a:ext cx="5372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452" y="3965678"/>
            <a:ext cx="80952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5400" b="1" dirty="0" smtClean="0">
                <a:solidFill>
                  <a:srgbClr val="000000"/>
                </a:solidFill>
                <a:sym typeface="Euclid Math Two" pitchFamily="18" charset="2"/>
              </a:rPr>
              <a:t>,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 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</a:t>
            </a:r>
            <a:r>
              <a:rPr lang="en-US" sz="5400" b="1" dirty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countable, even  </a:t>
            </a:r>
          </a:p>
          <a:p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× 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(class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prob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)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8586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444</Words>
  <Application>Microsoft Macintosh PowerPoint</Application>
  <PresentationFormat>On-screen Show (4:3)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1_Custom Design</vt:lpstr>
      <vt:lpstr>PowerPoint Presentation</vt:lpstr>
      <vt:lpstr>Cantor’s Idea</vt:lpstr>
      <vt:lpstr> pow()  bij   ∞-bit-strings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{0,1}*  = finite binary strings  </vt:lpstr>
      <vt:lpstr>The rationals are 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376</cp:revision>
  <cp:lastPrinted>2012-02-26T02:01:30Z</cp:lastPrinted>
  <dcterms:created xsi:type="dcterms:W3CDTF">2011-02-18T03:43:54Z</dcterms:created>
  <dcterms:modified xsi:type="dcterms:W3CDTF">2012-02-27T07:57:40Z</dcterms:modified>
</cp:coreProperties>
</file>