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notesSlides/notesSlide25.xml" ContentType="application/vnd.openxmlformats-officedocument.presentationml.notesSlide+xml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76" r:id="rId31"/>
    <p:sldId id="526" r:id="rId32"/>
    <p:sldId id="550" r:id="rId33"/>
    <p:sldId id="551" r:id="rId34"/>
    <p:sldId id="552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336" autoAdjust="0"/>
    <p:restoredTop sz="88540" autoAdjust="0"/>
  </p:normalViewPr>
  <p:slideViewPr>
    <p:cSldViewPr>
      <p:cViewPr varScale="1">
        <p:scale>
          <a:sx n="92" d="100"/>
          <a:sy n="92" d="100"/>
        </p:scale>
        <p:origin x="-1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3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4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6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8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9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0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8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9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0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1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8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9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5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4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5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6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4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1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2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3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1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3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4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8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9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0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5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1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8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9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0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1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2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3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4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5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149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0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4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5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2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891</Words>
  <Application>Microsoft Macintosh PowerPoint</Application>
  <PresentationFormat>On-screen Show (4:3)</PresentationFormat>
  <Paragraphs>169</Paragraphs>
  <Slides>34</Slides>
  <Notes>26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1863</cp:revision>
  <cp:lastPrinted>2012-04-20T13:32:44Z</cp:lastPrinted>
  <dcterms:created xsi:type="dcterms:W3CDTF">2010-04-23T03:47:24Z</dcterms:created>
  <dcterms:modified xsi:type="dcterms:W3CDTF">2012-04-23T19:20:43Z</dcterms:modified>
</cp:coreProperties>
</file>