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257" r:id="rId3"/>
    <p:sldId id="333" r:id="rId4"/>
    <p:sldId id="363" r:id="rId5"/>
    <p:sldId id="364" r:id="rId6"/>
    <p:sldId id="380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35" d="100"/>
          <a:sy n="135" d="100"/>
        </p:scale>
        <p:origin x="-2032" y="-120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8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44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1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4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29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 4M.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September 26,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smtClean="0">
                <a:latin typeface="Comic Sans MS"/>
              </a:rPr>
              <a:t>iff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countably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countably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countably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computable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uncountably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3900" dirty="0" smtClean="0">
                <a:solidFill>
                  <a:srgbClr val="F74BE3"/>
                </a:solidFill>
              </a:rPr>
              <a:t>TBA</a:t>
            </a:r>
            <a:endParaRPr lang="en-US" sz="23900" dirty="0">
              <a:solidFill>
                <a:srgbClr val="F74BE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5023</TotalTime>
  <Words>136</Words>
  <Application>Microsoft Macintosh PowerPoint</Application>
  <PresentationFormat>On-screen Show (4:3)</PresentationFormat>
  <Paragraphs>28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1_Custom Design</vt:lpstr>
      <vt:lpstr>2_Custom Design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430</cp:revision>
  <cp:lastPrinted>2012-02-26T02:00:09Z</cp:lastPrinted>
  <dcterms:created xsi:type="dcterms:W3CDTF">2011-02-18T03:43:54Z</dcterms:created>
  <dcterms:modified xsi:type="dcterms:W3CDTF">2012-02-27T08:50:42Z</dcterms:modified>
</cp:coreProperties>
</file>