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notesSlides/notesSlide7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39" r:id="rId3"/>
    <p:sldId id="274" r:id="rId4"/>
    <p:sldId id="329" r:id="rId5"/>
    <p:sldId id="332" r:id="rId6"/>
    <p:sldId id="331" r:id="rId7"/>
    <p:sldId id="337" r:id="rId8"/>
    <p:sldId id="338" r:id="rId9"/>
  </p:sldIdLst>
  <p:sldSz cx="9144000" cy="6858000" type="screen4x3"/>
  <p:notesSz cx="7315200" cy="96012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68" d="100"/>
          <a:sy n="168" d="100"/>
        </p:scale>
        <p:origin x="-1552" y="-12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5.w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4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5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8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06567" y="1783614"/>
            <a:ext cx="8183492" cy="1555329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Logic, II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0794" y="3501567"/>
            <a:ext cx="8641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dirty="0">
                <a:solidFill>
                  <a:srgbClr val="000000"/>
                </a:solidFill>
                <a:latin typeface="Comic Sans MS" pitchFamily="66" charset="0"/>
                <a:ea typeface="+mj-ea"/>
              </a:rPr>
              <a:t>Validity &amp; </a:t>
            </a:r>
            <a:r>
              <a:rPr lang="en-US" sz="6000" kern="0" dirty="0" err="1">
                <a:solidFill>
                  <a:srgbClr val="000000"/>
                </a:solidFill>
                <a:latin typeface="Comic Sans MS" pitchFamily="66" charset="0"/>
                <a:ea typeface="+mj-ea"/>
              </a:rPr>
              <a:t>Satisfiability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Propositional Validity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17765"/>
              </p:ext>
            </p:extLst>
          </p:nvPr>
        </p:nvGraphicFramePr>
        <p:xfrm>
          <a:off x="319088" y="3427413"/>
          <a:ext cx="850741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2146300" imgH="215900" progId="Equation.3">
                  <p:embed/>
                </p:oleObj>
              </mc:Choice>
              <mc:Fallback>
                <p:oleObj name="Equation" r:id="rId6" imgW="2146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427413"/>
                        <a:ext cx="8507412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6465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2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3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1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456406" y="1416937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20" name="Equation" r:id="rId6" imgW="2032000" imgH="457200" progId="Equation.DSMT4">
                  <p:embed/>
                </p:oleObj>
              </mc:Choice>
              <mc:Fallback>
                <p:oleObj name="Equation" r:id="rId6" imgW="203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1416937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33743" y="2122488"/>
            <a:ext cx="8641343" cy="407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 smtClean="0">
                <a:latin typeface="Comic Sans MS" pitchFamily="66" charset="0"/>
              </a:rPr>
              <a:t>: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, for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all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values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of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in the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domain,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is true.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Suppose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2800" dirty="0" smtClean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2800" dirty="0" smtClean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an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element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in the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domain. </a:t>
            </a:r>
            <a:r>
              <a:rPr lang="en-US" sz="2800" dirty="0" smtClean="0">
                <a:latin typeface="Comic Sans MS" pitchFamily="66" charset="0"/>
              </a:rPr>
              <a:t>Then 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3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465610" y="1357942"/>
            <a:ext cx="81747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75931" y="4053196"/>
            <a:ext cx="8392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providing </a:t>
            </a:r>
            <a:r>
              <a:rPr lang="en-US" sz="4400" dirty="0" err="1" smtClean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does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occur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in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P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53282" y="1057617"/>
          <a:ext cx="3235337" cy="282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8" name="Equation" r:id="rId4" imgW="596900" imgH="520700" progId="Equation.DSMT4">
                  <p:embed/>
                </p:oleObj>
              </mc:Choice>
              <mc:Fallback>
                <p:oleObj name="Equation" r:id="rId4" imgW="596900" imgH="520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282" y="1057617"/>
                        <a:ext cx="3235337" cy="2822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3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31" name="Equation" r:id="rId6" imgW="1968500" imgH="457200" progId="Equation.DSMT4">
                  <p:embed/>
                </p:oleObj>
              </mc:Choice>
              <mc:Fallback>
                <p:oleObj name="Equation" r:id="rId6" imgW="19685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" y="1336166"/>
                        <a:ext cx="7974013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409" y="2365584"/>
            <a:ext cx="67362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6600" dirty="0" err="1" smtClean="0">
                <a:latin typeface="Comic Sans MS" pitchFamily="66" charset="0"/>
              </a:rPr>
              <a:t>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))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))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6104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Another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3585</TotalTime>
  <Words>307</Words>
  <Application>Microsoft Macintosh PowerPoint</Application>
  <PresentationFormat>On-screen Show (4:3)</PresentationFormat>
  <Paragraphs>42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1_Custom Design</vt:lpstr>
      <vt:lpstr>Equation</vt:lpstr>
      <vt:lpstr>Predicate Logic, II</vt:lpstr>
      <vt:lpstr>Propositional Validity</vt:lpstr>
      <vt:lpstr>Predicate Calculus Validity</vt:lpstr>
      <vt:lpstr>PowerPoint Presentation</vt:lpstr>
      <vt:lpstr>PowerPoint Presentation</vt:lpstr>
      <vt:lpstr>Universal Generalization (UG)</vt:lpstr>
      <vt:lpstr>Similar Example is Not Valid</vt:lpstr>
      <vt:lpstr>DeMorgan’s Law for Quantifiers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429</cp:revision>
  <cp:lastPrinted>2011-09-14T00:19:04Z</cp:lastPrinted>
  <dcterms:created xsi:type="dcterms:W3CDTF">2011-02-11T16:24:00Z</dcterms:created>
  <dcterms:modified xsi:type="dcterms:W3CDTF">2012-02-15T23:19:44Z</dcterms:modified>
</cp:coreProperties>
</file>