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92" r:id="rId4"/>
    <p:sldId id="291" r:id="rId5"/>
    <p:sldId id="279" r:id="rId6"/>
    <p:sldId id="290" r:id="rId7"/>
    <p:sldId id="280" r:id="rId8"/>
    <p:sldId id="282" r:id="rId9"/>
    <p:sldId id="288" r:id="rId10"/>
    <p:sldId id="284" r:id="rId11"/>
    <p:sldId id="285" r:id="rId12"/>
    <p:sldId id="286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1296" y="-21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4770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27,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7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12.xml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9.xm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oleObject" Target="../embeddings/oleObject4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8800" dirty="0" smtClean="0">
                <a:latin typeface="Comic Sans MS" pitchFamily="-128" charset="0"/>
              </a:rPr>
              <a:t>Probability Spaces</a:t>
            </a:r>
            <a:endParaRPr lang="en-US" sz="8800" dirty="0" smtClean="0">
              <a:latin typeface="Comic Sans MS" pitchFamily="-128" charset="0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6" name="Equation" r:id="rId4" imgW="1002960" imgH="457200" progId="Equation.DSMT4">
                  <p:embed/>
                </p:oleObj>
              </mc:Choice>
              <mc:Fallback>
                <p:oleObj name="Equation" r:id="rId4" imgW="1002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6888"/>
                        <a:ext cx="7826375" cy="356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0" name="Equation" r:id="rId12" imgW="1485900" imgH="762000" progId="Equation.DSMT4">
                  <p:embed/>
                </p:oleObj>
              </mc:Choice>
              <mc:Fallback>
                <p:oleObj name="Equation" r:id="rId12" imgW="1485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336675"/>
                        <a:ext cx="7894638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71" name="Equation" r:id="rId4" imgW="914400" imgH="406400" progId="Equation.DSMT4">
                  <p:embed/>
                </p:oleObj>
              </mc:Choice>
              <mc:Fallback>
                <p:oleObj name="Equation" r:id="rId4" imgW="9144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95800"/>
                        <a:ext cx="44688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The purpose of the “tree model” is to figure out which probability space to use: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outcomes = leaves of tree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outcome probabilities</a:t>
            </a: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 calculated from branch probabilities.</a:t>
            </a:r>
            <a:endParaRPr lang="en-US" sz="4800" dirty="0" smtClean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36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0" name="Equation" r:id="rId4" imgW="1295400" imgH="406400" progId="Equation.DSMT4">
                  <p:embed/>
                </p:oleObj>
              </mc:Choice>
              <mc:Fallback>
                <p:oleObj name="Equation" r:id="rId4" imgW="12954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8837"/>
                        <a:ext cx="6330950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81154"/>
              </p:ext>
            </p:extLst>
          </p:nvPr>
        </p:nvGraphicFramePr>
        <p:xfrm>
          <a:off x="332581" y="2514600"/>
          <a:ext cx="84788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9" name="Equation" r:id="rId4" imgW="1943100" imgH="558800" progId="Equation.DSMT4">
                  <p:embed/>
                </p:oleObj>
              </mc:Choice>
              <mc:Fallback>
                <p:oleObj name="Equation" r:id="rId4" imgW="19431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" y="2514600"/>
                        <a:ext cx="847883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143000"/>
            <a:ext cx="8763000" cy="5029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space</a:t>
            </a:r>
            <a:r>
              <a:rPr lang="en-US" sz="4400" dirty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endParaRPr lang="en-US" sz="4400" dirty="0" smtClean="0">
              <a:latin typeface="Comic Sans MS" pitchFamily="-128" charset="0"/>
              <a:sym typeface="Euclid Math One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Math One" pitchFamily="18" charset="2"/>
              </a:rPr>
              <a:t>sigma field </a:t>
            </a:r>
            <a:r>
              <a:rPr lang="en-US" sz="44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E</a:t>
            </a:r>
            <a:r>
              <a:rPr lang="en-US" sz="4400" dirty="0" smtClean="0">
                <a:latin typeface="Comic Sans MS"/>
                <a:cs typeface="Comic Sans MS"/>
                <a:sym typeface="Euclid Math One" pitchFamily="18" charset="2"/>
              </a:rPr>
              <a:t>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Math One" pitchFamily="18" charset="2"/>
              </a:rPr>
              <a:t>events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:</a:t>
            </a:r>
            <a:r>
              <a:rPr lang="en-US" sz="4800" dirty="0">
                <a:cs typeface="Comic Sans MS"/>
                <a:sym typeface="Euclid Math One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E</a:t>
            </a:r>
            <a:r>
              <a:rPr lang="en-US" sz="4800" dirty="0" smtClean="0">
                <a:cs typeface="Comic Sans MS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Rule.</a:t>
            </a:r>
            <a:endParaRPr lang="en-US" sz="4400" dirty="0" smtClean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4" name="Equation" r:id="rId8" imgW="2628900" imgH="1219200" progId="Equation.DSMT4">
                  <p:embed/>
                </p:oleObj>
              </mc:Choice>
              <mc:Fallback>
                <p:oleObj name="Equation" r:id="rId8" imgW="2628900" imgH="1219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" y="1447800"/>
                        <a:ext cx="870823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14445</TotalTime>
  <Words>300</Words>
  <Application>Microsoft Macintosh PowerPoint</Application>
  <PresentationFormat>On-screen Show (4:3)</PresentationFormat>
  <Paragraphs>64</Paragraphs>
  <Slides>12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6.042 Lecture Template</vt:lpstr>
      <vt:lpstr>Equation</vt:lpstr>
      <vt:lpstr>PowerPoint Presentation</vt:lpstr>
      <vt:lpstr>Probability Spaces</vt:lpstr>
      <vt:lpstr>Probability Spaces</vt:lpstr>
      <vt:lpstr>Probability Spaces</vt:lpstr>
      <vt:lpstr>Sum Rule</vt:lpstr>
      <vt:lpstr>Probability Spaces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1776</cp:revision>
  <cp:lastPrinted>2012-04-20T17:51:30Z</cp:lastPrinted>
  <dcterms:created xsi:type="dcterms:W3CDTF">2011-04-15T22:26:53Z</dcterms:created>
  <dcterms:modified xsi:type="dcterms:W3CDTF">2012-04-23T20:14:27Z</dcterms:modified>
</cp:coreProperties>
</file>