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11.bin" ContentType="application/vnd.openxmlformats-officedocument.oleObject"/>
  <Override PartName="/ppt/notesSlides/notesSlide29.xml" ContentType="application/vnd.openxmlformats-officedocument.presentationml.notesSlide+xml"/>
  <Override PartName="/ppt/embeddings/oleObject12.bin" ContentType="application/vnd.openxmlformats-officedocument.oleObject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  <p:sldId id="277" r:id="rId22"/>
    <p:sldId id="291" r:id="rId23"/>
    <p:sldId id="290" r:id="rId24"/>
    <p:sldId id="278" r:id="rId25"/>
    <p:sldId id="279" r:id="rId26"/>
    <p:sldId id="280" r:id="rId27"/>
    <p:sldId id="282" r:id="rId28"/>
    <p:sldId id="288" r:id="rId29"/>
    <p:sldId id="284" r:id="rId30"/>
    <p:sldId id="285" r:id="rId31"/>
    <p:sldId id="286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129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C6F7-10CC-4D10-8C47-2CEF21C89803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29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30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31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27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4770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27,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8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24.xml"/><Relationship Id="rId7" Type="http://schemas.openxmlformats.org/officeDocument/2006/relationships/notesSlide" Target="../notesSlides/notesSlide31.xml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344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Probability Theory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5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6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57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24000" cy="177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6" name="Equation" r:id="rId4" imgW="914400" imgH="406400" progId="Equation.DSMT4">
                  <p:embed/>
                </p:oleObj>
              </mc:Choice>
              <mc:Fallback>
                <p:oleObj name="Equation" r:id="rId4" imgW="9144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95800"/>
                        <a:ext cx="44688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5" name="Equation" r:id="rId4" imgW="1295400" imgH="406400" progId="Equation.DSMT4">
                  <p:embed/>
                </p:oleObj>
              </mc:Choice>
              <mc:Fallback>
                <p:oleObj name="Equation" r:id="rId4" imgW="12954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8837"/>
                        <a:ext cx="6330950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7630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(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)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omic Sans MS" pitchFamily="-128" charset="0"/>
              </a:rPr>
              <a:t>for </a:t>
            </a:r>
            <a:r>
              <a:rPr lang="en-US" sz="7200" i="1" dirty="0" smtClean="0">
                <a:latin typeface="Comic Sans MS" pitchFamily="-128" charset="0"/>
                <a:sym typeface="Symbol" pitchFamily="18" charset="2"/>
              </a:rPr>
              <a:t>disjoint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7200" dirty="0" smtClean="0">
                <a:latin typeface="Comic Sans MS" pitchFamily="-128" charset="0"/>
              </a:rPr>
              <a:t>,</a:t>
            </a:r>
            <a:r>
              <a:rPr lang="en-US" sz="7200" dirty="0" smtClean="0"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B</a:t>
            </a:r>
            <a:r>
              <a:rPr lang="en-US" sz="6600" dirty="0" smtClean="0">
                <a:latin typeface="Comic Sans MS" pitchFamily="-128" charset="0"/>
                <a:sym typeface="Symbol" pitchFamily="18" charset="2"/>
              </a:rPr>
              <a:t> </a:t>
            </a:r>
            <a:endParaRPr lang="en-US" sz="6600" i="1" dirty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2590800"/>
            <a:ext cx="7827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Symbol" pitchFamily="18" charset="2"/>
              </a:rPr>
              <a:t>∪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3246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62720"/>
              </p:ext>
            </p:extLst>
          </p:nvPr>
        </p:nvGraphicFramePr>
        <p:xfrm>
          <a:off x="331788" y="2481263"/>
          <a:ext cx="84788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3" name="Equation" r:id="rId4" imgW="1943100" imgH="558800" progId="Equation.DSMT4">
                  <p:embed/>
                </p:oleObj>
              </mc:Choice>
              <mc:Fallback>
                <p:oleObj name="Equation" r:id="rId4" imgW="19431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81263"/>
                        <a:ext cx="847883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9" name="Equation" r:id="rId8" imgW="2628900" imgH="1219200" progId="Equation.DSMT4">
                  <p:embed/>
                </p:oleObj>
              </mc:Choice>
              <mc:Fallback>
                <p:oleObj name="Equation" r:id="rId8" imgW="2628900" imgH="1219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" y="1447800"/>
                        <a:ext cx="870823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1" name="Equation" r:id="rId4" imgW="1002960" imgH="457200" progId="Equation.DSMT4">
                  <p:embed/>
                </p:oleObj>
              </mc:Choice>
              <mc:Fallback>
                <p:oleObj name="Equation" r:id="rId4" imgW="1002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6888"/>
                        <a:ext cx="7826375" cy="356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5" name="Equation" r:id="rId12" imgW="1485900" imgH="762000" progId="Equation.DSMT4">
                  <p:embed/>
                </p:oleObj>
              </mc:Choice>
              <mc:Fallback>
                <p:oleObj name="Equation" r:id="rId12" imgW="1485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336675"/>
                        <a:ext cx="7894638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5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14421</TotalTime>
  <Words>1001</Words>
  <Application>Microsoft Macintosh PowerPoint</Application>
  <PresentationFormat>On-screen Show (4:3)</PresentationFormat>
  <Paragraphs>330</Paragraphs>
  <Slides>31</Slides>
  <Notes>31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6.042 Lecture Template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  <vt:lpstr>PowerPoint Presentation</vt:lpstr>
      <vt:lpstr>Probability Spaces</vt:lpstr>
      <vt:lpstr>Probability Spaces</vt:lpstr>
      <vt:lpstr>Probability Spaces</vt:lpstr>
      <vt:lpstr>Sum Rule</vt:lpstr>
      <vt:lpstr>Sum Rule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1770</cp:revision>
  <cp:lastPrinted>2012-04-20T17:51:30Z</cp:lastPrinted>
  <dcterms:created xsi:type="dcterms:W3CDTF">2011-04-15T22:26:53Z</dcterms:created>
  <dcterms:modified xsi:type="dcterms:W3CDTF">2012-04-23T19:50:29Z</dcterms:modified>
</cp:coreProperties>
</file>