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728" r:id="rId2"/>
    <p:sldId id="900" r:id="rId3"/>
    <p:sldId id="901" r:id="rId4"/>
    <p:sldId id="876" r:id="rId5"/>
    <p:sldId id="898" r:id="rId6"/>
    <p:sldId id="899" r:id="rId7"/>
    <p:sldId id="880" r:id="rId8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15" d="100"/>
          <a:sy n="115" d="100"/>
        </p:scale>
        <p:origin x="-14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5M.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5,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752600"/>
            <a:ext cx="8001000" cy="33528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600" b="1" dirty="0" smtClean="0"/>
              <a:t>The </a:t>
            </a:r>
            <a:r>
              <a:rPr lang="en-US" sz="6600" b="1" dirty="0" err="1" smtClean="0"/>
              <a:t>Pulverizer</a:t>
            </a:r>
            <a:endParaRPr lang="en-US" sz="6600" b="1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4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90678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Corollary: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The</a:t>
            </a:r>
            <a:r>
              <a:rPr lang="en-US" sz="6000" dirty="0" smtClean="0">
                <a:solidFill>
                  <a:srgbClr val="0000CC"/>
                </a:solidFill>
              </a:rPr>
              <a:t> multiples </a:t>
            </a:r>
            <a:r>
              <a:rPr lang="en-US" sz="6000" dirty="0" smtClean="0">
                <a:solidFill>
                  <a:srgbClr val="000000"/>
                </a:solidFill>
              </a:rPr>
              <a:t>of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are </a:t>
            </a:r>
            <a:r>
              <a:rPr lang="en-US" sz="6000" dirty="0" smtClean="0">
                <a:solidFill>
                  <a:srgbClr val="CB10A8"/>
                </a:solidFill>
              </a:rPr>
              <a:t>exactly</a:t>
            </a:r>
            <a:r>
              <a:rPr lang="en-US" sz="6000" dirty="0" smtClean="0"/>
              <a:t>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linear combinations</a:t>
            </a:r>
            <a:r>
              <a:rPr lang="en-US" sz="6000" dirty="0" smtClean="0"/>
              <a:t> of</a:t>
            </a:r>
            <a:r>
              <a:rPr lang="en-US" sz="6000" dirty="0" smtClean="0">
                <a:solidFill>
                  <a:srgbClr val="0000CC"/>
                </a:solidFill>
              </a:rPr>
              <a:t>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6200" y="2362200"/>
            <a:ext cx="8991600" cy="2895600"/>
          </a:xfrm>
          <a:prstGeom prst="rect">
            <a:avLst/>
          </a:prstGeom>
          <a:noFill/>
          <a:ln w="508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4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1080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-</a:t>
            </a:r>
            <a:r>
              <a:rPr lang="en-US" sz="3200" dirty="0">
                <a:solidFill>
                  <a:srgbClr val="0000E5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0000E5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87 – 1·58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0000E5"/>
                </a:solidFill>
              </a:rPr>
              <a:t>-6</a:t>
            </a:r>
            <a:r>
              <a:rPr lang="en-US" sz="3200" dirty="0">
                <a:solidFill>
                  <a:srgbClr val="000000"/>
                </a:solidFill>
              </a:rPr>
              <a:t>·</a:t>
            </a:r>
            <a:r>
              <a:rPr lang="en-US" sz="3200" dirty="0"/>
              <a:t>899 + </a:t>
            </a:r>
            <a:r>
              <a:rPr lang="en-US" sz="3200" dirty="0">
                <a:solidFill>
                  <a:srgbClr val="0000E5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</p:spTree>
    <p:extLst>
      <p:ext uri="{BB962C8B-B14F-4D97-AF65-F5344CB8AC3E}">
        <p14:creationId xmlns:p14="http://schemas.microsoft.com/office/powerpoint/2010/main" val="41110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1080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-</a:t>
            </a:r>
            <a:r>
              <a:rPr lang="en-US" sz="3200" dirty="0">
                <a:solidFill>
                  <a:srgbClr val="0000E5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0000E5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87 – 1·58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6448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8915400" cy="3810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4400" dirty="0"/>
              <a:t>gcd(899,493)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  <a:endParaRPr lang="en-US" dirty="0"/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</a:t>
            </a:r>
            <a:r>
              <a:rPr lang="en-US" sz="4400" dirty="0" smtClean="0"/>
              <a:t>+ </a:t>
            </a:r>
            <a:r>
              <a:rPr lang="en-US" sz="4400" dirty="0" smtClean="0">
                <a:solidFill>
                  <a:srgbClr val="008000"/>
                </a:solidFill>
              </a:rPr>
              <a:t>(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  <a:r>
              <a:rPr lang="en-US" sz="4400" dirty="0" smtClean="0">
                <a:solidFill>
                  <a:srgbClr val="0000CC"/>
                </a:solidFill>
              </a:rPr>
              <a:t>-</a:t>
            </a:r>
            <a:r>
              <a:rPr lang="en-US" sz="4400" dirty="0">
                <a:solidFill>
                  <a:srgbClr val="0000CC"/>
                </a:solidFill>
              </a:rPr>
              <a:t>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k</a:t>
            </a:r>
            <a:r>
              <a:rPr lang="en-US" sz="4800" dirty="0" smtClean="0"/>
              <a:t> be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/>
              <a:t>: </a:t>
            </a:r>
            <a:endParaRPr lang="en-US" sz="4800" dirty="0" smtClean="0"/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= 487</a:t>
            </a:r>
            <a:r>
              <a:rPr lang="en-US" sz="5400" dirty="0"/>
              <a:t>·899 </a:t>
            </a:r>
            <a:r>
              <a:rPr lang="en-US" sz="5400" dirty="0" smtClean="0">
                <a:solidFill>
                  <a:srgbClr val="0000CC"/>
                </a:solidFill>
              </a:rPr>
              <a:t>- 888</a:t>
            </a:r>
            <a:r>
              <a:rPr lang="en-US" sz="5400" dirty="0"/>
              <a:t>∙</a:t>
            </a:r>
            <a:r>
              <a:rPr lang="en-US" sz="5400" dirty="0" smtClean="0"/>
              <a:t>493</a:t>
            </a:r>
            <a:endParaRPr lang="en-US" sz="54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9489</TotalTime>
  <Words>443</Words>
  <Application>Microsoft Macintosh PowerPoint</Application>
  <PresentationFormat>On-screen Show (4:3)</PresentationFormat>
  <Paragraphs>75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6.042 Lecture Template</vt:lpstr>
      <vt:lpstr>PowerPoint Presentation</vt:lpstr>
      <vt:lpstr>GCD is a linear combination</vt:lpstr>
      <vt:lpstr>GCD is a linear combination</vt:lpstr>
      <vt:lpstr>gcd(a,b) = sa+tb</vt:lpstr>
      <vt:lpstr>Finding s and t</vt:lpstr>
      <vt:lpstr>Finding s and t</vt:lpstr>
      <vt:lpstr>Finding s &gt; 0 and t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1358</cp:revision>
  <cp:lastPrinted>2012-03-05T00:12:54Z</cp:lastPrinted>
  <dcterms:created xsi:type="dcterms:W3CDTF">2011-03-02T16:56:28Z</dcterms:created>
  <dcterms:modified xsi:type="dcterms:W3CDTF">2012-03-05T19:38:52Z</dcterms:modified>
</cp:coreProperties>
</file>