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370" r:id="rId1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32"/>
      </p:cViewPr>
      <p:guideLst>
        <p:guide orient="horz" pos="21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41300" y="1498600"/>
            <a:ext cx="86995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latin typeface="Comic Sans MS" pitchFamily="66" charset="0"/>
              </a:rPr>
              <a:t>Introduction to Random </a:t>
            </a:r>
            <a:r>
              <a:rPr lang="en-US" sz="7200" b="1" dirty="0" smtClean="0">
                <a:latin typeface="Comic Sans MS" pitchFamily="66" charset="0"/>
              </a:rPr>
              <a:t>Variables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Bigger Number Game</a:t>
            </a:r>
            <a:endParaRPr lang="en-US" sz="1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4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47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226300" y="3962400"/>
            <a:ext cx="990600" cy="2209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19100" y="2032000"/>
            <a:ext cx="8356600" cy="28448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Does not matter</a:t>
            </a:r>
          </a:p>
          <a:p>
            <a:pPr eaLnBrk="1" hangingPunct="1"/>
            <a:r>
              <a:rPr lang="en-US" sz="7200" dirty="0" smtClean="0"/>
              <a:t>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48ABEAC-C0A2-414D-A2EC-7337A3B2DB5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Optimal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Strategy</a:t>
            </a:r>
            <a:endParaRPr lang="en-US" dirty="0" smtClean="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6862" y="527050"/>
            <a:ext cx="8550275" cy="554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err="1" smtClean="0">
                <a:latin typeface="Comic Sans MS" pitchFamily="66" charset="0"/>
              </a:rPr>
              <a:t>Pr</a:t>
            </a:r>
            <a:r>
              <a:rPr lang="en-US" sz="6600" dirty="0">
                <a:latin typeface="Comic Sans MS" pitchFamily="66" charset="0"/>
              </a:rPr>
              <a:t>{Team 2 wins}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is </a:t>
            </a:r>
            <a:r>
              <a:rPr lang="en-US" sz="6600" dirty="0" smtClean="0">
                <a:solidFill>
                  <a:srgbClr val="660066"/>
                </a:solidFill>
                <a:latin typeface="Comic Sans MS"/>
                <a:cs typeface="Comic Sans MS"/>
                <a:sym typeface="Euclid Symbol" pitchFamily="18" charset="2"/>
              </a:rPr>
              <a:t>optimal</a:t>
            </a:r>
            <a:endParaRPr lang="en-US" sz="6600" dirty="0">
              <a:solidFill>
                <a:srgbClr val="000000"/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for both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teams</a:t>
            </a:r>
            <a:endParaRPr lang="en-US" sz="6600" dirty="0" smtClean="0">
              <a:solidFill>
                <a:srgbClr val="000000"/>
              </a:solidFill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73345"/>
              </p:ext>
            </p:extLst>
          </p:nvPr>
        </p:nvGraphicFramePr>
        <p:xfrm>
          <a:off x="7506044" y="1415923"/>
          <a:ext cx="1129955" cy="255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59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044" y="1415923"/>
                        <a:ext cx="1129955" cy="2557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43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648196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575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3226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464</Words>
  <Application>Microsoft Macintosh PowerPoint</Application>
  <PresentationFormat>On-screen Show (4:3)</PresentationFormat>
  <Paragraphs>85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Optimal Strategy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88</cp:revision>
  <cp:lastPrinted>2012-04-27T21:50:02Z</cp:lastPrinted>
  <dcterms:created xsi:type="dcterms:W3CDTF">2011-04-28T01:16:18Z</dcterms:created>
  <dcterms:modified xsi:type="dcterms:W3CDTF">2012-05-01T00:44:08Z</dcterms:modified>
</cp:coreProperties>
</file>