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669" r:id="rId2"/>
    <p:sldId id="754" r:id="rId3"/>
    <p:sldId id="750" r:id="rId4"/>
    <p:sldId id="722" r:id="rId5"/>
    <p:sldId id="721" r:id="rId6"/>
    <p:sldId id="751" r:id="rId7"/>
    <p:sldId id="752" r:id="rId8"/>
    <p:sldId id="753" r:id="rId9"/>
    <p:sldId id="670" r:id="rId10"/>
    <p:sldId id="738" r:id="rId11"/>
    <p:sldId id="674" r:id="rId12"/>
    <p:sldId id="739" r:id="rId13"/>
    <p:sldId id="740" r:id="rId14"/>
    <p:sldId id="741" r:id="rId15"/>
    <p:sldId id="742" r:id="rId16"/>
    <p:sldId id="715" r:id="rId17"/>
    <p:sldId id="743" r:id="rId18"/>
    <p:sldId id="744" r:id="rId19"/>
    <p:sldId id="745" r:id="rId20"/>
    <p:sldId id="746" r:id="rId21"/>
    <p:sldId id="676" r:id="rId22"/>
    <p:sldId id="680" r:id="rId23"/>
    <p:sldId id="681" r:id="rId24"/>
    <p:sldId id="723" r:id="rId25"/>
    <p:sldId id="724" r:id="rId26"/>
    <p:sldId id="725" r:id="rId27"/>
    <p:sldId id="730" r:id="rId28"/>
    <p:sldId id="726" r:id="rId29"/>
    <p:sldId id="747" r:id="rId30"/>
  </p:sldIdLst>
  <p:sldSz cx="9144000" cy="6858000" type="screen4x3"/>
  <p:notesSz cx="9601200" cy="7315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34" d="100"/>
          <a:sy n="134" d="100"/>
        </p:scale>
        <p:origin x="-8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1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lec </a:t>
            </a:r>
            <a:r>
              <a:rPr lang="en-US" dirty="0" smtClean="0"/>
              <a:t>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lec </a:t>
            </a:r>
            <a:r>
              <a:rPr lang="en-US" dirty="0" smtClean="0"/>
              <a:t>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lec </a:t>
            </a:r>
            <a:r>
              <a:rPr lang="en-US" dirty="0" smtClean="0"/>
              <a:t>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lec </a:t>
            </a:r>
            <a:r>
              <a:rPr lang="en-US" dirty="0" smtClean="0"/>
              <a:t>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lec </a:t>
            </a:r>
            <a:r>
              <a:rPr lang="en-US" dirty="0" smtClean="0"/>
              <a:t>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February 29,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882D82BC-455A-46A4-B2BB-34843D25408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05000"/>
            <a:ext cx="6477000" cy="31242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4AC7DF5-7AF0-41A2-94AE-19E802825938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D747DC21-DD6C-4C9E-880E-0C721ABF6EB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4AC7DF5-7AF0-41A2-94AE-19E802825938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4AC7DF5-7AF0-41A2-94AE-19E802825938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4AC7DF5-7AF0-41A2-94AE-19E802825938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4AC7DF5-7AF0-41A2-94AE-19E802825938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6CD26AEE-0E32-4926-A5A9-661FC0FA76F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4AC7DF5-7AF0-41A2-94AE-19E80282593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4AC7DF5-7AF0-41A2-94AE-19E80282593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4AC7DF5-7AF0-41A2-94AE-19E802825938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Recursive Function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4W.</a:t>
            </a:r>
            <a:fld id="{08969C51-7BCB-4669-B22B-E2DC6920BE0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176040"/>
            <a:ext cx="8763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</a:t>
            </a:r>
            <a:r>
              <a:rPr lang="en-US" sz="4400" dirty="0" smtClean="0">
                <a:latin typeface="Comic Sans MS" pitchFamily="66" charset="0"/>
              </a:rPr>
              <a:t>define a function,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, on a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define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f(b)</a:t>
            </a:r>
            <a:r>
              <a:rPr lang="en-US" sz="4400" dirty="0" smtClean="0">
                <a:latin typeface="Comic Sans MS" pitchFamily="66" charset="0"/>
              </a:rPr>
              <a:t> explicitly for </a:t>
            </a:r>
            <a:r>
              <a:rPr lang="en-US" sz="4400" dirty="0">
                <a:latin typeface="Comic Sans MS" pitchFamily="66" charset="0"/>
              </a:rPr>
              <a:t>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b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c(x))</a:t>
            </a:r>
            <a:r>
              <a:rPr lang="en-US" sz="4400" dirty="0">
                <a:latin typeface="Comic Sans MS" pitchFamily="66" charset="0"/>
              </a:rPr>
              <a:t>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terms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 and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(x)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9524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4AC7DF5-7AF0-41A2-94AE-19E802825938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1FF2CE9F-95BC-441B-9BF8-65FCDDEAAF9E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CEA44F3-0AAF-46F8-BADD-99322BE333C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lec </a:t>
            </a:r>
            <a:r>
              <a:rPr lang="en-US" sz="1100" dirty="0" smtClean="0"/>
              <a:t>4W.</a:t>
            </a:r>
            <a:fld id="{4522ED1D-8D07-4791-96F6-DF6351C24384}" type="slidenum">
              <a:rPr lang="en-US" sz="1100" smtClean="0"/>
              <a:pPr/>
              <a:t>23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4W.</a:t>
            </a:r>
            <a:fld id="{5090077E-33FC-4861-9AB3-E869C8DF45B1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4W.</a:t>
            </a:r>
            <a:fld id="{9115501F-E344-4697-9F2B-A97863F0B821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4W.</a:t>
            </a:r>
            <a:fld id="{47ABD2B9-D2BB-4906-B837-443FAD86ABA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4W.</a:t>
            </a:r>
            <a:fld id="{33275EF6-C257-4EE8-AA1D-14D31FD0AA60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4W.</a:t>
            </a:r>
            <a:fld id="{467135F6-F9E3-456F-BEE9-F3AED511DFC8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4W.</a:t>
            </a:r>
            <a:fld id="{25EC4E35-45E7-4C88-B326-19D8E92DD37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4W.</a:t>
            </a:r>
            <a:fld id="{25EC4E35-45E7-4C88-B326-19D8E92DD3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4W.</a:t>
            </a:r>
            <a:fld id="{70021F31-2A9B-4256-9023-4F49A0CC1177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4W.</a:t>
            </a:r>
            <a:fld id="{07EB1CE8-A0AE-4CF6-8B95-C1E0756CCC6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1FF2CE9F-95BC-441B-9BF8-65FCDDEAAF9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ACEA44F3-0AAF-46F8-BADD-99322BE333C9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lec </a:t>
            </a:r>
            <a:r>
              <a:rPr lang="en-US" sz="1100" dirty="0" smtClean="0"/>
              <a:t>4W.</a:t>
            </a:r>
            <a:fld id="{4522ED1D-8D07-4791-96F6-DF6351C24384}" type="slidenum">
              <a:rPr lang="en-US" sz="1100" smtClean="0"/>
              <a:pPr/>
              <a:t>8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181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lec </a:t>
            </a:r>
            <a:r>
              <a:rPr lang="en-US" dirty="0" smtClean="0"/>
              <a:t>4W.</a:t>
            </a:r>
            <a:fld id="{F31D554E-2255-4599-BA72-F7A6D7F0B79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7985</TotalTime>
  <Words>1455</Words>
  <Application>Microsoft Macintosh PowerPoint</Application>
  <PresentationFormat>On-screen Show (4:3)</PresentationFormat>
  <Paragraphs>286</Paragraphs>
  <Slides>29</Slides>
  <Notes>20</Notes>
  <HiddenSlides>15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6.042 Lecture Template</vt:lpstr>
      <vt:lpstr>Recursive Functions</vt:lpstr>
      <vt:lpstr>Recursive Function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1316</cp:revision>
  <cp:lastPrinted>2012-02-29T00:07:53Z</cp:lastPrinted>
  <dcterms:created xsi:type="dcterms:W3CDTF">2011-02-23T03:33:03Z</dcterms:created>
  <dcterms:modified xsi:type="dcterms:W3CDTF">2012-02-29T00:33:18Z</dcterms:modified>
</cp:coreProperties>
</file>