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388" r:id="rId2"/>
    <p:sldId id="376" r:id="rId3"/>
    <p:sldId id="377" r:id="rId4"/>
    <p:sldId id="379" r:id="rId5"/>
    <p:sldId id="380" r:id="rId6"/>
    <p:sldId id="393" r:id="rId7"/>
    <p:sldId id="378" r:id="rId8"/>
    <p:sldId id="440" r:id="rId9"/>
    <p:sldId id="441" r:id="rId10"/>
    <p:sldId id="442" r:id="rId11"/>
    <p:sldId id="38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53" d="100"/>
          <a:sy n="153" d="100"/>
        </p:scale>
        <p:origin x="-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080445" y="5791200"/>
            <a:ext cx="5463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Shamir     </a:t>
            </a:r>
            <a:r>
              <a:rPr lang="en-US" sz="3200" dirty="0" err="1" smtClean="0">
                <a:latin typeface="+mj-lt"/>
              </a:rPr>
              <a:t>Rivest</a:t>
            </a:r>
            <a:r>
              <a:rPr lang="en-US" sz="3200" dirty="0" smtClean="0">
                <a:latin typeface="+mj-lt"/>
              </a:rPr>
              <a:t>    </a:t>
            </a:r>
            <a:r>
              <a:rPr lang="en-US" sz="3200" dirty="0" err="1" smtClean="0">
                <a:latin typeface="+mj-lt"/>
              </a:rPr>
              <a:t>Adleman</a:t>
            </a:r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C84E341-AEF3-493B-A8EE-DBBF671E85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9475D55-F769-4D1E-BA0D-F03B0BEACB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3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473</Words>
  <Application>Microsoft Macintosh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6.042 Lecture Template</vt:lpstr>
      <vt:lpstr>PowerPoint Presentation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test if n is prime</vt:lpstr>
      <vt:lpstr>Why is it secure?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399</cp:revision>
  <cp:lastPrinted>2012-03-12T03:11:02Z</cp:lastPrinted>
  <dcterms:created xsi:type="dcterms:W3CDTF">2011-03-07T17:33:28Z</dcterms:created>
  <dcterms:modified xsi:type="dcterms:W3CDTF">2012-03-12T03:13:42Z</dcterms:modified>
</cp:coreProperties>
</file>