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66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77" r:id="rId16"/>
    <p:sldId id="369" r:id="rId17"/>
    <p:sldId id="370" r:id="rId18"/>
    <p:sldId id="371" r:id="rId19"/>
    <p:sldId id="372" r:id="rId20"/>
    <p:sldId id="374" r:id="rId21"/>
    <p:sldId id="375" r:id="rId22"/>
    <p:sldId id="37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00" d="100"/>
          <a:sy n="100" d="100"/>
        </p:scale>
        <p:origin x="-1856" y="-96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95185"/>
            <a:ext cx="8556398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</a:t>
            </a:r>
            <a:r>
              <a:rPr lang="en-US" sz="4800" dirty="0" smtClean="0">
                <a:solidFill>
                  <a:srgbClr val="0000FF"/>
                </a:solidFill>
              </a:rPr>
              <a:t>define 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00"/>
              </a:solidFill>
            </a:endParaRP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>
                <a:solidFill>
                  <a:srgbClr val="0000FF"/>
                </a:solidFill>
              </a:rPr>
              <a:t>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280885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f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0" y="1471385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4800" dirty="0" smtClean="0">
                <a:solidFill>
                  <a:srgbClr val="0000FF"/>
                </a:solidFill>
              </a:rPr>
              <a:t>7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</a:t>
            </a:r>
            <a:r>
              <a:rPr lang="en-US" sz="4400" dirty="0" smtClean="0"/>
              <a:t>application</a:t>
            </a:r>
            <a:r>
              <a:rPr lang="en-US" sz="4400" dirty="0" smtClean="0"/>
              <a:t> is notoriously </a:t>
            </a:r>
            <a:r>
              <a:rPr lang="en-US" sz="4400" dirty="0" smtClean="0"/>
              <a:t>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7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8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9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 advTm="1376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982">
        <p:fade/>
      </p:transition>
    </mc:Choice>
    <mc:Fallback xmlns="">
      <p:transition xmlns:p14="http://schemas.microsoft.com/office/powerpoint/2010/main" spd="med" advTm="5898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 advTm="4785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 advTm="6607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4" imgW="2133600" imgH="215900" progId="Equation.DSMT4">
                  <p:embed/>
                </p:oleObj>
              </mc:Choice>
              <mc:Fallback>
                <p:oleObj name="Equation" r:id="rId4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6" imgW="1549400" imgH="215900" progId="Equation.DSMT4">
                  <p:embed/>
                </p:oleObj>
              </mc:Choice>
              <mc:Fallback>
                <p:oleObj name="Equation" r:id="rId6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Tm="19107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 advTm="4378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advTm="3350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 advTm="6199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4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5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6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7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2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3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5" y="1374625"/>
            <a:ext cx="8660190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0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0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(0…)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</a:t>
            </a:r>
            <a:r>
              <a:rPr lang="en-US" sz="4000" dirty="0" smtClean="0"/>
              <a:t>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</TotalTime>
  <Words>561</Words>
  <Application>Microsoft Macintosh PowerPoint</Application>
  <PresentationFormat>On-screen Show (4:3)</PresentationFormat>
  <Paragraphs>146</Paragraphs>
  <Slides>22</Slides>
  <Notes>10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Equation</vt:lpstr>
      <vt:lpstr>PowerPoint Presentation</vt:lpstr>
      <vt:lpstr>Axioms of Set Theory</vt:lpstr>
      <vt:lpstr>Sets &amp; Logical Formulas</vt:lpstr>
      <vt:lpstr>PowerPoint Presentation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465</cp:revision>
  <cp:lastPrinted>2012-03-02T15:05:15Z</cp:lastPrinted>
  <dcterms:created xsi:type="dcterms:W3CDTF">2011-02-18T03:43:54Z</dcterms:created>
  <dcterms:modified xsi:type="dcterms:W3CDTF">2012-03-04T03:24:57Z</dcterms:modified>
</cp:coreProperties>
</file>