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388" r:id="rId2"/>
    <p:sldId id="426" r:id="rId3"/>
    <p:sldId id="427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02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30093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35" autoAdjust="0"/>
  </p:normalViewPr>
  <p:slideViewPr>
    <p:cSldViewPr showGuides="1">
      <p:cViewPr varScale="1">
        <p:scale>
          <a:sx n="153" d="100"/>
          <a:sy n="153" d="100"/>
        </p:scale>
        <p:origin x="-6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7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46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6M.‹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6M.‹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6M.‹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6M.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6M.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6M.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6M.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85994" y="64770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March 12,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90" r:id="rId5"/>
    <p:sldLayoutId id="2147483685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6M.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209800"/>
            <a:ext cx="8181975" cy="25908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Factoring reduces to SAT</a:t>
            </a:r>
            <a:endParaRPr lang="en-US" sz="7200" b="1" dirty="0" smtClean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6M.‹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19200" y="5715000"/>
            <a:ext cx="576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after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2k</a:t>
            </a:r>
            <a:r>
              <a:rPr lang="en-US" sz="4400" dirty="0" smtClean="0">
                <a:latin typeface="+mj-lt"/>
              </a:rPr>
              <a:t> SAT tests…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6M.‹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76200" y="24384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p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q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438400"/>
            <a:ext cx="435135" cy="3048000"/>
            <a:chOff x="1219200" y="2387024"/>
            <a:chExt cx="435135" cy="3048000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35135" cy="1270576"/>
              <a:chOff x="1143000" y="2387024"/>
              <a:chExt cx="435135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143000" y="3134380"/>
                <a:ext cx="346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19200" y="3768804"/>
              <a:ext cx="403826" cy="1666220"/>
              <a:chOff x="1219200" y="3768804"/>
              <a:chExt cx="403826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19200" y="3768804"/>
                <a:ext cx="403826" cy="1295400"/>
                <a:chOff x="1143000" y="2321004"/>
                <a:chExt cx="403826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151207" y="232100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143000" y="2712184"/>
                  <a:ext cx="4038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143000" y="309318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1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19200" y="4911804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762000" y="5562600"/>
            <a:ext cx="7472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found the factors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p</a:t>
            </a:r>
            <a:r>
              <a:rPr lang="en-US" sz="5400" dirty="0" err="1" smtClean="0">
                <a:latin typeface="+mj-lt"/>
              </a:rPr>
              <a:t>,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q</a:t>
            </a:r>
            <a:r>
              <a:rPr lang="en-US" sz="5400" dirty="0" smtClean="0">
                <a:solidFill>
                  <a:srgbClr val="0000E5"/>
                </a:solidFill>
                <a:latin typeface="+mj-lt"/>
              </a:rPr>
              <a:t> </a:t>
            </a:r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76400"/>
            <a:ext cx="8915400" cy="3429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SAT-solvers work on formulas. </a:t>
            </a:r>
          </a:p>
          <a:p>
            <a:pPr eaLnBrk="1" hangingPunct="1"/>
            <a:r>
              <a:rPr lang="en-US" sz="4400" dirty="0" smtClean="0"/>
              <a:t>But there’s a simple trick to find</a:t>
            </a:r>
          </a:p>
          <a:p>
            <a:pPr eaLnBrk="1" hangingPunct="1"/>
            <a:r>
              <a:rPr lang="en-US" sz="4400" dirty="0" smtClean="0"/>
              <a:t>an </a:t>
            </a:r>
            <a:r>
              <a:rPr lang="en-US" sz="4400" dirty="0" err="1" smtClean="0">
                <a:solidFill>
                  <a:srgbClr val="0000CC"/>
                </a:solidFill>
              </a:rPr>
              <a:t>equi-satisfiable</a:t>
            </a:r>
            <a:r>
              <a:rPr lang="en-US" sz="4400" dirty="0" smtClean="0"/>
              <a:t> formula</a:t>
            </a:r>
          </a:p>
          <a:p>
            <a:pPr eaLnBrk="1" hangingPunct="1"/>
            <a:r>
              <a:rPr lang="en-US" sz="4400" dirty="0" smtClean="0"/>
              <a:t>about the same size as circuit.</a:t>
            </a:r>
            <a:endParaRPr lang="en-US" sz="4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6M.</a:t>
            </a:r>
            <a:fld id="{F389C0C6-D6B8-4BCF-9EE6-7CFCBB0EDCA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does SAT-solver break it?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6M.‹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600200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00200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867400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867400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867400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867400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600200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600200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600200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600200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6002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600200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867400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867400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8674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867400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625235" y="2133600"/>
            <a:ext cx="974965" cy="1447800"/>
            <a:chOff x="625235" y="2133600"/>
            <a:chExt cx="974965" cy="1447800"/>
          </a:xfrm>
        </p:grpSpPr>
        <p:sp>
          <p:nvSpPr>
            <p:cNvPr id="34" name="Left Brace 33"/>
            <p:cNvSpPr/>
            <p:nvPr/>
          </p:nvSpPr>
          <p:spPr bwMode="auto">
            <a:xfrm>
              <a:off x="1219200" y="21336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5235" y="2438400"/>
              <a:ext cx="486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5800" y="3886200"/>
            <a:ext cx="914400" cy="1447800"/>
            <a:chOff x="685800" y="3886200"/>
            <a:chExt cx="914400" cy="1447800"/>
          </a:xfrm>
        </p:grpSpPr>
        <p:sp>
          <p:nvSpPr>
            <p:cNvPr id="33" name="Left Brace 32"/>
            <p:cNvSpPr/>
            <p:nvPr/>
          </p:nvSpPr>
          <p:spPr bwMode="auto">
            <a:xfrm>
              <a:off x="1219200" y="38862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5800" y="4183559"/>
              <a:ext cx="4783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2362200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438400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886200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86000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705600" y="1981200"/>
            <a:ext cx="1371600" cy="3505200"/>
            <a:chOff x="6705600" y="1981200"/>
            <a:chExt cx="1371600" cy="3505200"/>
          </a:xfrm>
        </p:grpSpPr>
        <p:sp>
          <p:nvSpPr>
            <p:cNvPr id="41" name="TextBox 40"/>
            <p:cNvSpPr txBox="1"/>
            <p:nvPr/>
          </p:nvSpPr>
          <p:spPr>
            <a:xfrm>
              <a:off x="7156355" y="3192959"/>
              <a:ext cx="9208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r>
                <a:rPr lang="en-US" sz="4400" dirty="0" err="1" smtClean="0">
                  <a:solidFill>
                    <a:srgbClr val="0000E5"/>
                  </a:solidFill>
                  <a:latin typeface="Symbol" charset="2"/>
                  <a:cs typeface="Symbol" charset="2"/>
                </a:rPr>
                <a:t>⋅</a:t>
              </a:r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  <p:sp>
          <p:nvSpPr>
            <p:cNvPr id="42" name="Right Brace 41"/>
            <p:cNvSpPr/>
            <p:nvPr/>
          </p:nvSpPr>
          <p:spPr bwMode="auto">
            <a:xfrm>
              <a:off x="6705600" y="1981200"/>
              <a:ext cx="304800" cy="3505200"/>
            </a:xfrm>
            <a:prstGeom prst="rightBrac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6M.‹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4" name="Left Brace 33"/>
          <p:cNvSpPr/>
          <p:nvPr/>
        </p:nvSpPr>
        <p:spPr bwMode="auto">
          <a:xfrm>
            <a:off x="670165" y="21336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6M.‹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5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51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52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6M.‹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6M.‹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6M.‹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62" name="Oval 6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6M.‹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6M.‹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429</Words>
  <Application>Microsoft Macintosh PowerPoint</Application>
  <PresentationFormat>On-screen Show (4:3)</PresentationFormat>
  <Paragraphs>184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6.042 Lecture Template</vt:lpstr>
      <vt:lpstr>PowerPoint Presentation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399</cp:revision>
  <cp:lastPrinted>2012-03-12T03:10:14Z</cp:lastPrinted>
  <dcterms:created xsi:type="dcterms:W3CDTF">2011-03-07T17:33:28Z</dcterms:created>
  <dcterms:modified xsi:type="dcterms:W3CDTF">2012-03-12T03:10:20Z</dcterms:modified>
</cp:coreProperties>
</file>